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6"/>
  </p:notesMasterIdLst>
  <p:handoutMasterIdLst>
    <p:handoutMasterId r:id="rId17"/>
  </p:handoutMasterIdLst>
  <p:sldIdLst>
    <p:sldId id="446" r:id="rId5"/>
    <p:sldId id="447" r:id="rId6"/>
    <p:sldId id="448" r:id="rId7"/>
    <p:sldId id="449" r:id="rId8"/>
    <p:sldId id="455" r:id="rId9"/>
    <p:sldId id="451" r:id="rId10"/>
    <p:sldId id="452" r:id="rId11"/>
    <p:sldId id="453" r:id="rId12"/>
    <p:sldId id="454" r:id="rId13"/>
    <p:sldId id="450" r:id="rId14"/>
    <p:sldId id="456" r:id="rId15"/>
  </p:sldIdLst>
  <p:sldSz cx="9144000" cy="6858000" type="screen4x3"/>
  <p:notesSz cx="6669088" cy="99282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a:srgbClr val="DDDDDD"/>
    <a:srgbClr val="FF6600"/>
    <a:srgbClr val="993300"/>
    <a:srgbClr val="008000"/>
    <a:srgbClr val="777777"/>
    <a:srgbClr val="003399"/>
    <a:srgbClr val="FFFFCC"/>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16" autoAdjust="0"/>
    <p:restoredTop sz="92689" autoAdjust="0"/>
  </p:normalViewPr>
  <p:slideViewPr>
    <p:cSldViewPr>
      <p:cViewPr>
        <p:scale>
          <a:sx n="50" d="100"/>
          <a:sy n="50" d="100"/>
        </p:scale>
        <p:origin x="-52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5" d="100"/>
          <a:sy n="75" d="100"/>
        </p:scale>
        <p:origin x="-3336" y="-108"/>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2889938" cy="496412"/>
          </a:xfrm>
          <a:prstGeom prst="rect">
            <a:avLst/>
          </a:prstGeom>
          <a:noFill/>
          <a:ln w="9525" cap="flat" cmpd="sng" algn="ctr">
            <a:noFill/>
            <a:prstDash val="solid"/>
            <a:miter lim="800000"/>
            <a:headEnd type="none" w="med" len="med"/>
            <a:tailEnd type="none" w="med" len="med"/>
          </a:ln>
          <a:effectLst/>
        </p:spPr>
        <p:txBody>
          <a:bodyPr vert="horz" wrap="square" lIns="91467" tIns="45734" rIns="91467" bIns="45734" anchor="t" compatLnSpc="1"/>
          <a:lstStyle>
            <a:lvl1pPr fontAlgn="base">
              <a:spcBef>
                <a:spcPct val="50000"/>
              </a:spcBef>
              <a:spcAft>
                <a:spcPct val="0"/>
              </a:spcAft>
              <a:defRPr sz="1200" b="1">
                <a:solidFill>
                  <a:schemeClr val="bg1">
                    <a:alpha val="100000"/>
                  </a:schemeClr>
                </a:solidFill>
                <a:latin typeface="Arial"/>
              </a:defRPr>
            </a:lvl1pPr>
          </a:lstStyle>
          <a:p>
            <a:endParaRPr lang="fr-FR" dirty="0"/>
          </a:p>
        </p:txBody>
      </p:sp>
      <p:sp>
        <p:nvSpPr>
          <p:cNvPr id="48131" name="Rectangle 3"/>
          <p:cNvSpPr>
            <a:spLocks noGrp="1" noChangeArrowheads="1"/>
          </p:cNvSpPr>
          <p:nvPr>
            <p:ph type="dt" sz="quarter" idx="1"/>
          </p:nvPr>
        </p:nvSpPr>
        <p:spPr bwMode="auto">
          <a:xfrm>
            <a:off x="3779150" y="0"/>
            <a:ext cx="2889938" cy="496412"/>
          </a:xfrm>
          <a:prstGeom prst="rect">
            <a:avLst/>
          </a:prstGeom>
          <a:noFill/>
          <a:ln w="9525" cap="flat" cmpd="sng" algn="ctr">
            <a:noFill/>
            <a:prstDash val="solid"/>
            <a:miter lim="800000"/>
            <a:headEnd type="none" w="med" len="med"/>
            <a:tailEnd type="none" w="med" len="med"/>
          </a:ln>
          <a:effectLst/>
        </p:spPr>
        <p:txBody>
          <a:bodyPr vert="horz" wrap="square" lIns="91467" tIns="45734" rIns="91467" bIns="45734" anchor="t" compatLnSpc="1"/>
          <a:lstStyle>
            <a:lvl1pPr algn="r" fontAlgn="base">
              <a:spcBef>
                <a:spcPct val="50000"/>
              </a:spcBef>
              <a:spcAft>
                <a:spcPct val="0"/>
              </a:spcAft>
              <a:defRPr sz="1200" b="1">
                <a:solidFill>
                  <a:schemeClr val="bg1">
                    <a:alpha val="100000"/>
                  </a:schemeClr>
                </a:solidFill>
                <a:latin typeface="Arial"/>
              </a:defRPr>
            </a:lvl1pPr>
          </a:lstStyle>
          <a:p>
            <a:endParaRPr lang="fr-FR" dirty="0"/>
          </a:p>
        </p:txBody>
      </p:sp>
      <p:sp>
        <p:nvSpPr>
          <p:cNvPr id="48132" name="Rectangle 4"/>
          <p:cNvSpPr>
            <a:spLocks noGrp="1" noChangeArrowheads="1"/>
          </p:cNvSpPr>
          <p:nvPr>
            <p:ph type="ftr" sz="quarter" idx="2"/>
          </p:nvPr>
        </p:nvSpPr>
        <p:spPr bwMode="auto">
          <a:xfrm>
            <a:off x="0" y="9431814"/>
            <a:ext cx="2889938" cy="496412"/>
          </a:xfrm>
          <a:prstGeom prst="rect">
            <a:avLst/>
          </a:prstGeom>
          <a:noFill/>
          <a:ln w="9525" cap="flat" cmpd="sng" algn="ctr">
            <a:noFill/>
            <a:prstDash val="solid"/>
            <a:miter lim="800000"/>
            <a:headEnd type="none" w="med" len="med"/>
            <a:tailEnd type="none" w="med" len="med"/>
          </a:ln>
          <a:effectLst/>
        </p:spPr>
        <p:txBody>
          <a:bodyPr vert="horz" wrap="square" lIns="91467" tIns="45734" rIns="91467" bIns="45734" anchor="b" compatLnSpc="1"/>
          <a:lstStyle>
            <a:lvl1pPr fontAlgn="base">
              <a:spcBef>
                <a:spcPct val="50000"/>
              </a:spcBef>
              <a:spcAft>
                <a:spcPct val="0"/>
              </a:spcAft>
              <a:defRPr sz="1200" b="1">
                <a:solidFill>
                  <a:schemeClr val="bg1">
                    <a:alpha val="100000"/>
                  </a:schemeClr>
                </a:solidFill>
                <a:latin typeface="Arial"/>
              </a:defRPr>
            </a:lvl1pPr>
          </a:lstStyle>
          <a:p>
            <a:endParaRPr lang="fr-FR" dirty="0"/>
          </a:p>
        </p:txBody>
      </p:sp>
      <p:sp>
        <p:nvSpPr>
          <p:cNvPr id="48133" name="Rectangle 5"/>
          <p:cNvSpPr>
            <a:spLocks noGrp="1" noChangeArrowheads="1"/>
          </p:cNvSpPr>
          <p:nvPr>
            <p:ph type="sldNum" sz="quarter" idx="3"/>
          </p:nvPr>
        </p:nvSpPr>
        <p:spPr bwMode="auto">
          <a:xfrm>
            <a:off x="3779150" y="9431814"/>
            <a:ext cx="2889938" cy="496412"/>
          </a:xfrm>
          <a:prstGeom prst="rect">
            <a:avLst/>
          </a:prstGeom>
          <a:noFill/>
          <a:ln w="9525" cap="flat" cmpd="sng" algn="ctr">
            <a:noFill/>
            <a:prstDash val="solid"/>
            <a:miter lim="800000"/>
            <a:headEnd type="none" w="med" len="med"/>
            <a:tailEnd type="none" w="med" len="med"/>
          </a:ln>
          <a:effectLst/>
        </p:spPr>
        <p:txBody>
          <a:bodyPr vert="horz" wrap="square" lIns="91467" tIns="45734" rIns="91467" bIns="45734" anchor="b" compatLnSpc="1"/>
          <a:lstStyle>
            <a:lvl1pPr algn="r" fontAlgn="base">
              <a:spcBef>
                <a:spcPct val="50000"/>
              </a:spcBef>
              <a:spcAft>
                <a:spcPct val="0"/>
              </a:spcAft>
              <a:defRPr sz="1200" b="1">
                <a:solidFill>
                  <a:schemeClr val="bg1">
                    <a:alpha val="100000"/>
                  </a:schemeClr>
                </a:solidFill>
                <a:latin typeface="Arial"/>
              </a:defRPr>
            </a:lvl1pPr>
          </a:lstStyle>
          <a:p>
            <a:fld id="{7CD327D2-79E1-45B5-A3FD-3BC1C11E33C1}" type="slidenum">
              <a:rPr lang="fr-FR"/>
              <a:pPr/>
              <a:t>‹N°›</a:t>
            </a:fld>
            <a:endParaRPr lang="fr-FR" dirty="0"/>
          </a:p>
        </p:txBody>
      </p:sp>
    </p:spTree>
    <p:extLst>
      <p:ext uri="{BB962C8B-B14F-4D97-AF65-F5344CB8AC3E}">
        <p14:creationId xmlns:p14="http://schemas.microsoft.com/office/powerpoint/2010/main" val="1114795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889938" cy="496412"/>
          </a:xfrm>
          <a:prstGeom prst="rect">
            <a:avLst/>
          </a:prstGeom>
          <a:noFill/>
          <a:ln w="9525" cap="flat" cmpd="sng" algn="ctr">
            <a:noFill/>
            <a:prstDash val="solid"/>
            <a:miter lim="800000"/>
            <a:headEnd type="none" w="med" len="med"/>
            <a:tailEnd type="none" w="med" len="med"/>
          </a:ln>
          <a:effectLst/>
        </p:spPr>
        <p:txBody>
          <a:bodyPr vert="horz" wrap="square" lIns="91467" tIns="45734" rIns="91467" bIns="45734" anchor="t" compatLnSpc="1"/>
          <a:lstStyle>
            <a:lvl1pPr fontAlgn="base">
              <a:spcBef>
                <a:spcPct val="50000"/>
              </a:spcBef>
              <a:spcAft>
                <a:spcPct val="0"/>
              </a:spcAft>
              <a:defRPr sz="1200" b="1">
                <a:solidFill>
                  <a:schemeClr val="bg1">
                    <a:alpha val="100000"/>
                  </a:schemeClr>
                </a:solidFill>
                <a:latin typeface="Arial"/>
              </a:defRPr>
            </a:lvl1pPr>
          </a:lstStyle>
          <a:p>
            <a:endParaRPr lang="fr-FR" dirty="0"/>
          </a:p>
        </p:txBody>
      </p:sp>
      <p:sp>
        <p:nvSpPr>
          <p:cNvPr id="45059" name="Rectangle 3"/>
          <p:cNvSpPr>
            <a:spLocks noGrp="1" noChangeArrowheads="1"/>
          </p:cNvSpPr>
          <p:nvPr>
            <p:ph type="dt" idx="1"/>
          </p:nvPr>
        </p:nvSpPr>
        <p:spPr bwMode="auto">
          <a:xfrm>
            <a:off x="3779150" y="0"/>
            <a:ext cx="2889938" cy="496412"/>
          </a:xfrm>
          <a:prstGeom prst="rect">
            <a:avLst/>
          </a:prstGeom>
          <a:noFill/>
          <a:ln w="9525" cap="flat" cmpd="sng" algn="ctr">
            <a:noFill/>
            <a:prstDash val="solid"/>
            <a:miter lim="800000"/>
            <a:headEnd type="none" w="med" len="med"/>
            <a:tailEnd type="none" w="med" len="med"/>
          </a:ln>
          <a:effectLst/>
        </p:spPr>
        <p:txBody>
          <a:bodyPr vert="horz" wrap="square" lIns="91467" tIns="45734" rIns="91467" bIns="45734" anchor="t" compatLnSpc="1"/>
          <a:lstStyle>
            <a:lvl1pPr algn="r" fontAlgn="base">
              <a:spcBef>
                <a:spcPct val="50000"/>
              </a:spcBef>
              <a:spcAft>
                <a:spcPct val="0"/>
              </a:spcAft>
              <a:defRPr sz="1200" b="1">
                <a:solidFill>
                  <a:schemeClr val="bg1">
                    <a:alpha val="100000"/>
                  </a:schemeClr>
                </a:solidFill>
                <a:latin typeface="Arial"/>
              </a:defRPr>
            </a:lvl1pPr>
          </a:lstStyle>
          <a:p>
            <a:endParaRPr lang="fr-FR" dirty="0"/>
          </a:p>
        </p:txBody>
      </p:sp>
      <p:sp>
        <p:nvSpPr>
          <p:cNvPr id="45060" name="Rectangle 4"/>
          <p:cNvSpPr>
            <a:spLocks noGrp="1" noRot="1" noChangeAspect="1" noChangeArrowheads="1" noTextEdit="1"/>
          </p:cNvSpPr>
          <p:nvPr>
            <p:ph type="sldImg" idx="2"/>
          </p:nvPr>
        </p:nvSpPr>
        <p:spPr bwMode="auto">
          <a:xfrm>
            <a:off x="854075" y="744538"/>
            <a:ext cx="4960938" cy="3722687"/>
          </a:xfrm>
          <a:prstGeom prst="rect">
            <a:avLst/>
          </a:prstGeom>
          <a:noFill/>
          <a:ln w="9525" cap="flat" cmpd="sng" algn="ctr">
            <a:solidFill>
              <a:srgbClr val="000000"/>
            </a:solidFill>
            <a:prstDash val="solid"/>
            <a:miter lim="800000"/>
            <a:headEnd type="none" w="med" len="med"/>
            <a:tailEnd type="none" w="med" len="med"/>
          </a:ln>
          <a:effectLst/>
        </p:spPr>
        <p:txBody>
          <a:bodyPr vert="horz" wrap="square" lIns="91467" tIns="45734" rIns="91467" bIns="45734" anchor="ctr" compatLnSpc="1"/>
          <a:lstStyle/>
          <a:p>
            <a:endParaRPr lang="fr-FR" dirty="0"/>
          </a:p>
        </p:txBody>
      </p:sp>
      <p:sp>
        <p:nvSpPr>
          <p:cNvPr id="45061" name="Rectangle 5"/>
          <p:cNvSpPr>
            <a:spLocks noGrp="1" noChangeArrowheads="1"/>
          </p:cNvSpPr>
          <p:nvPr>
            <p:ph type="body" sz="quarter" idx="3"/>
          </p:nvPr>
        </p:nvSpPr>
        <p:spPr bwMode="auto">
          <a:xfrm>
            <a:off x="889212" y="4715907"/>
            <a:ext cx="4890664" cy="4467702"/>
          </a:xfrm>
          <a:prstGeom prst="rect">
            <a:avLst/>
          </a:prstGeom>
          <a:noFill/>
          <a:ln w="9525" cap="flat" cmpd="sng" algn="ctr">
            <a:noFill/>
            <a:prstDash val="solid"/>
            <a:miter lim="800000"/>
            <a:headEnd type="none" w="med" len="med"/>
            <a:tailEnd type="none" w="med" len="med"/>
          </a:ln>
          <a:effectLst/>
        </p:spPr>
        <p:txBody>
          <a:bodyPr vert="horz" wrap="square" lIns="91467" tIns="45734" rIns="91467" bIns="45734" anchor="t" compatLnSpc="1"/>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5062" name="Rectangle 6"/>
          <p:cNvSpPr>
            <a:spLocks noGrp="1" noChangeArrowheads="1"/>
          </p:cNvSpPr>
          <p:nvPr>
            <p:ph type="ftr" sz="quarter" idx="4"/>
          </p:nvPr>
        </p:nvSpPr>
        <p:spPr bwMode="auto">
          <a:xfrm>
            <a:off x="0" y="9431814"/>
            <a:ext cx="2889938" cy="496412"/>
          </a:xfrm>
          <a:prstGeom prst="rect">
            <a:avLst/>
          </a:prstGeom>
          <a:noFill/>
          <a:ln w="9525" cap="flat" cmpd="sng" algn="ctr">
            <a:noFill/>
            <a:prstDash val="solid"/>
            <a:miter lim="800000"/>
            <a:headEnd type="none" w="med" len="med"/>
            <a:tailEnd type="none" w="med" len="med"/>
          </a:ln>
          <a:effectLst/>
        </p:spPr>
        <p:txBody>
          <a:bodyPr vert="horz" wrap="square" lIns="91467" tIns="45734" rIns="91467" bIns="45734" anchor="b" compatLnSpc="1"/>
          <a:lstStyle>
            <a:lvl1pPr fontAlgn="base">
              <a:spcBef>
                <a:spcPct val="50000"/>
              </a:spcBef>
              <a:spcAft>
                <a:spcPct val="0"/>
              </a:spcAft>
              <a:defRPr sz="1200" b="1">
                <a:solidFill>
                  <a:schemeClr val="bg1">
                    <a:alpha val="100000"/>
                  </a:schemeClr>
                </a:solidFill>
                <a:latin typeface="Arial"/>
              </a:defRPr>
            </a:lvl1pPr>
          </a:lstStyle>
          <a:p>
            <a:endParaRPr lang="fr-FR" dirty="0"/>
          </a:p>
        </p:txBody>
      </p:sp>
      <p:sp>
        <p:nvSpPr>
          <p:cNvPr id="45063" name="Rectangle 7"/>
          <p:cNvSpPr>
            <a:spLocks noGrp="1" noChangeArrowheads="1"/>
          </p:cNvSpPr>
          <p:nvPr>
            <p:ph type="sldNum" sz="quarter" idx="5"/>
          </p:nvPr>
        </p:nvSpPr>
        <p:spPr bwMode="auto">
          <a:xfrm>
            <a:off x="3779150" y="9431814"/>
            <a:ext cx="2889938" cy="496412"/>
          </a:xfrm>
          <a:prstGeom prst="rect">
            <a:avLst/>
          </a:prstGeom>
          <a:noFill/>
          <a:ln w="9525" cap="flat" cmpd="sng" algn="ctr">
            <a:noFill/>
            <a:prstDash val="solid"/>
            <a:miter lim="800000"/>
            <a:headEnd type="none" w="med" len="med"/>
            <a:tailEnd type="none" w="med" len="med"/>
          </a:ln>
          <a:effectLst/>
        </p:spPr>
        <p:txBody>
          <a:bodyPr vert="horz" wrap="square" lIns="91467" tIns="45734" rIns="91467" bIns="45734" anchor="b" compatLnSpc="1"/>
          <a:lstStyle>
            <a:lvl1pPr algn="r" fontAlgn="base">
              <a:spcBef>
                <a:spcPct val="50000"/>
              </a:spcBef>
              <a:spcAft>
                <a:spcPct val="0"/>
              </a:spcAft>
              <a:defRPr sz="1200" b="1">
                <a:solidFill>
                  <a:schemeClr val="bg1">
                    <a:alpha val="100000"/>
                  </a:schemeClr>
                </a:solidFill>
                <a:latin typeface="Arial"/>
              </a:defRPr>
            </a:lvl1pPr>
          </a:lstStyle>
          <a:p>
            <a:fld id="{3EDCD74F-CD2D-4ECF-9C4F-D2822658F12B}" type="slidenum">
              <a:rPr lang="fr-FR"/>
              <a:pPr/>
              <a:t>‹N°›</a:t>
            </a:fld>
            <a:endParaRPr lang="fr-FR" dirty="0"/>
          </a:p>
        </p:txBody>
      </p:sp>
    </p:spTree>
    <p:extLst>
      <p:ext uri="{BB962C8B-B14F-4D97-AF65-F5344CB8AC3E}">
        <p14:creationId xmlns:p14="http://schemas.microsoft.com/office/powerpoint/2010/main" val="3570094302"/>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http://sharepoint.microsoft.com/fr-fr/buy/Pages/default.aspx</a:t>
            </a:r>
            <a:endParaRPr lang="fr-FR" dirty="0"/>
          </a:p>
        </p:txBody>
      </p:sp>
      <p:sp>
        <p:nvSpPr>
          <p:cNvPr id="4" name="Espace réservé du numéro de diapositive 3"/>
          <p:cNvSpPr>
            <a:spLocks noGrp="1"/>
          </p:cNvSpPr>
          <p:nvPr>
            <p:ph type="sldNum" sz="quarter" idx="10"/>
          </p:nvPr>
        </p:nvSpPr>
        <p:spPr/>
        <p:txBody>
          <a:bodyPr/>
          <a:lstStyle/>
          <a:p>
            <a:fld id="{3EDCD74F-CD2D-4ECF-9C4F-D2822658F12B}" type="slidenum">
              <a:rPr lang="fr-FR" smtClean="0"/>
              <a:pPr/>
              <a:t>10</a:t>
            </a:fld>
            <a:endParaRPr lang="fr-FR" dirty="0"/>
          </a:p>
        </p:txBody>
      </p:sp>
    </p:spTree>
    <p:extLst>
      <p:ext uri="{BB962C8B-B14F-4D97-AF65-F5344CB8AC3E}">
        <p14:creationId xmlns:p14="http://schemas.microsoft.com/office/powerpoint/2010/main" val="17633513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0"/>
            <a:ext cx="4572000" cy="6858000"/>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algn="ctr" fontAlgn="base">
              <a:spcBef>
                <a:spcPct val="0"/>
              </a:spcBef>
              <a:spcAft>
                <a:spcPct val="0"/>
              </a:spcAft>
            </a:pPr>
            <a:endParaRPr kumimoji="1" lang="fr-FR" sz="2400" dirty="0">
              <a:solidFill>
                <a:schemeClr val="tx1">
                  <a:alpha val="100000"/>
                </a:schemeClr>
              </a:solidFill>
              <a:latin typeface="Times New Roman"/>
            </a:endParaRPr>
          </a:p>
        </p:txBody>
      </p:sp>
      <p:sp>
        <p:nvSpPr>
          <p:cNvPr id="8195" name="AutoShape 3"/>
          <p:cNvSpPr>
            <a:spLocks noChangeArrowheads="1"/>
          </p:cNvSpPr>
          <p:nvPr/>
        </p:nvSpPr>
        <p:spPr bwMode="auto">
          <a:xfrm>
            <a:off x="685800" y="990600"/>
            <a:ext cx="5181600" cy="1905000"/>
          </a:xfrm>
          <a:prstGeom prst="roundRect">
            <a:avLst>
              <a:gd name="adj" fmla="val 50000"/>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anchor="ctr" compatLnSpc="1"/>
          <a:lstStyle/>
          <a:p>
            <a:pPr algn="ctr" fontAlgn="base">
              <a:spcBef>
                <a:spcPct val="0"/>
              </a:spcBef>
              <a:spcAft>
                <a:spcPct val="0"/>
              </a:spcAft>
            </a:pPr>
            <a:endParaRPr kumimoji="1" lang="fr-FR" sz="2400" dirty="0">
              <a:solidFill>
                <a:schemeClr val="tx1">
                  <a:alpha val="100000"/>
                </a:schemeClr>
              </a:solidFill>
              <a:latin typeface="Times New Roman"/>
            </a:endParaRPr>
          </a:p>
        </p:txBody>
      </p:sp>
      <p:sp>
        <p:nvSpPr>
          <p:cNvPr id="8197" name="Rectangle 5"/>
          <p:cNvSpPr>
            <a:spLocks noGrp="1" noChangeArrowheads="1"/>
          </p:cNvSpPr>
          <p:nvPr>
            <p:ph type="subTitle" idx="1"/>
          </p:nvPr>
        </p:nvSpPr>
        <p:spPr>
          <a:xfrm>
            <a:off x="4673600" y="2927350"/>
            <a:ext cx="3657600" cy="1822450"/>
          </a:xfrm>
        </p:spPr>
        <p:txBody>
          <a:bodyPr anchor="b"/>
          <a:lstStyle>
            <a:lvl1pPr marL="0" indent="0">
              <a:buNone/>
              <a:defRPr>
                <a:solidFill>
                  <a:schemeClr val="tx2">
                    <a:alpha val="100000"/>
                  </a:schemeClr>
                </a:solidFill>
              </a:defRPr>
            </a:lvl1pPr>
          </a:lstStyle>
          <a:p>
            <a:r>
              <a:rPr lang="fr-FR"/>
              <a:t>Cliquez pour modifier le style des sous-titres du masque</a:t>
            </a:r>
          </a:p>
        </p:txBody>
      </p:sp>
      <p:grpSp>
        <p:nvGrpSpPr>
          <p:cNvPr id="8210" name="Group 18"/>
          <p:cNvGrpSpPr>
            <a:grpSpLocks/>
          </p:cNvGrpSpPr>
          <p:nvPr/>
        </p:nvGrpSpPr>
        <p:grpSpPr bwMode="auto">
          <a:xfrm>
            <a:off x="3632200" y="4889500"/>
            <a:ext cx="4876800" cy="319088"/>
            <a:chOff x="2288" y="3080"/>
            <a:chExt cx="3072" cy="201"/>
          </a:xfrm>
        </p:grpSpPr>
        <p:sp>
          <p:nvSpPr>
            <p:cNvPr id="8204" name="AutoShape 12"/>
            <p:cNvSpPr>
              <a:spLocks noChangeArrowheads="1"/>
            </p:cNvSpPr>
            <p:nvPr/>
          </p:nvSpPr>
          <p:spPr bwMode="auto">
            <a:xfrm flipH="1">
              <a:off x="2288" y="3080"/>
              <a:ext cx="2914" cy="200"/>
            </a:xfrm>
            <a:prstGeom prst="roundRect">
              <a:avLst>
                <a:gd name="adj" fmla="val 0"/>
              </a:avLst>
            </a:prstGeom>
            <a:solidFill>
              <a:schemeClr val="bg2"/>
            </a:solidFill>
            <a:ln w="9525" cap="flat" cmpd="sng" algn="ctr">
              <a:noFill/>
              <a:prstDash val="solid"/>
              <a:round/>
              <a:headEnd type="none" w="med" len="med"/>
              <a:tailEnd type="none" w="med" len="med"/>
            </a:ln>
            <a:effectLst/>
          </p:spPr>
          <p:txBody>
            <a:bodyPr vert="horz" wrap="none" lIns="91440" tIns="45720" rIns="91440" bIns="45720" anchor="ctr" compatLnSpc="1"/>
            <a:lstStyle/>
            <a:p>
              <a:endParaRPr lang="fr-FR" dirty="0"/>
            </a:p>
          </p:txBody>
        </p:sp>
        <p:sp>
          <p:nvSpPr>
            <p:cNvPr id="8205" name="AutoShape 13"/>
            <p:cNvSpPr>
              <a:spLocks noChangeArrowheads="1"/>
            </p:cNvSpPr>
            <p:nvPr/>
          </p:nvSpPr>
          <p:spPr bwMode="auto">
            <a:xfrm>
              <a:off x="5196" y="3080"/>
              <a:ext cx="164" cy="201"/>
            </a:xfrm>
            <a:prstGeom prst="flowChartDelay">
              <a:avLst/>
            </a:prstGeom>
            <a:solidFill>
              <a:schemeClr val="bg2"/>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fr-FR" dirty="0"/>
            </a:p>
          </p:txBody>
        </p:sp>
      </p:grpSp>
      <p:sp>
        <p:nvSpPr>
          <p:cNvPr id="8206" name="Rectangle 14"/>
          <p:cNvSpPr>
            <a:spLocks noGrp="1" noChangeArrowheads="1"/>
          </p:cNvSpPr>
          <p:nvPr>
            <p:ph type="dt" sz="quarter" idx="2"/>
          </p:nvPr>
        </p:nvSpPr>
        <p:spPr bwMode="auto">
          <a:xfrm>
            <a:off x="2667000" y="6553200"/>
            <a:ext cx="1905000" cy="304800"/>
          </a:xfrm>
          <a:prstGeom prst="rect">
            <a:avLst/>
          </a:prstGeom>
          <a:ln w="9525" cap="flat" cmpd="sng" algn="ctr">
            <a:noFill/>
            <a:prstDash val="solid"/>
            <a:miter lim="800000"/>
            <a:headEnd type="none" w="med" len="med"/>
            <a:tailEnd type="none" w="med" len="med"/>
          </a:ln>
        </p:spPr>
        <p:txBody>
          <a:bodyPr vert="horz" wrap="square" lIns="91440" tIns="45720" rIns="91440" bIns="45720" anchor="b" compatLnSpc="1">
            <a:spAutoFit/>
          </a:bodyPr>
          <a:lstStyle>
            <a:lvl1pPr algn="r" fontAlgn="base">
              <a:spcBef>
                <a:spcPct val="0"/>
              </a:spcBef>
              <a:spcAft>
                <a:spcPct val="0"/>
              </a:spcAft>
              <a:defRPr sz="1400">
                <a:solidFill>
                  <a:schemeClr val="bg1">
                    <a:alpha val="100000"/>
                  </a:schemeClr>
                </a:solidFill>
                <a:latin typeface="+mn-lt"/>
              </a:defRPr>
            </a:lvl1pPr>
          </a:lstStyle>
          <a:p>
            <a:endParaRPr lang="fr-FR" dirty="0"/>
          </a:p>
        </p:txBody>
      </p:sp>
      <p:sp>
        <p:nvSpPr>
          <p:cNvPr id="8207" name="Rectangle 15"/>
          <p:cNvSpPr>
            <a:spLocks noGrp="1" noChangeArrowheads="1"/>
          </p:cNvSpPr>
          <p:nvPr>
            <p:ph type="ftr" sz="quarter" idx="3"/>
          </p:nvPr>
        </p:nvSpPr>
        <p:spPr bwMode="auto">
          <a:xfrm>
            <a:off x="5195888" y="6553200"/>
            <a:ext cx="3279775" cy="304800"/>
          </a:xfrm>
          <a:prstGeom prst="rect">
            <a:avLst/>
          </a:prstGeom>
          <a:ln w="9525" cap="flat" cmpd="sng" algn="ctr">
            <a:noFill/>
            <a:prstDash val="solid"/>
            <a:miter lim="800000"/>
            <a:headEnd type="none" w="med" len="med"/>
            <a:tailEnd type="none" w="med" len="med"/>
          </a:ln>
        </p:spPr>
        <p:txBody>
          <a:bodyPr vert="horz" wrap="square" lIns="91440" tIns="45720" rIns="91440" bIns="45720" anchor="b" compatLnSpc="1">
            <a:spAutoFit/>
          </a:bodyPr>
          <a:lstStyle>
            <a:lvl1pPr algn="r" fontAlgn="base">
              <a:spcBef>
                <a:spcPct val="0"/>
              </a:spcBef>
              <a:spcAft>
                <a:spcPct val="0"/>
              </a:spcAft>
              <a:defRPr sz="1400">
                <a:solidFill>
                  <a:schemeClr val="tx1">
                    <a:alpha val="100000"/>
                  </a:schemeClr>
                </a:solidFill>
                <a:latin typeface="+mn-lt"/>
              </a:defRPr>
            </a:lvl1pPr>
          </a:lstStyle>
          <a:p>
            <a:endParaRPr lang="fr-FR" dirty="0"/>
          </a:p>
        </p:txBody>
      </p:sp>
      <p:sp>
        <p:nvSpPr>
          <p:cNvPr id="8209" name="Rectangle 17"/>
          <p:cNvSpPr>
            <a:spLocks noGrp="1" noChangeArrowheads="1"/>
          </p:cNvSpPr>
          <p:nvPr>
            <p:ph type="sldNum" sz="quarter" idx="4"/>
          </p:nvPr>
        </p:nvSpPr>
        <p:spPr>
          <a:xfrm>
            <a:off x="8153425" y="6359525"/>
            <a:ext cx="990575" cy="498475"/>
          </a:xfrm>
        </p:spPr>
        <p:txBody>
          <a:bodyPr/>
          <a:lstStyle>
            <a:lvl1pPr>
              <a:defRPr sz="2400"/>
            </a:lvl1pPr>
          </a:lstStyle>
          <a:p>
            <a:fld id="{A136B56B-DE4D-4B8F-8F4E-D1B359A3E9E0}" type="slidenum">
              <a:rPr lang="fr-FR" smtClean="0"/>
              <a:pPr/>
              <a:t>‹N°›</a:t>
            </a:fld>
            <a:endParaRPr lang="fr-FR" sz="2600" dirty="0"/>
          </a:p>
        </p:txBody>
      </p:sp>
      <p:sp>
        <p:nvSpPr>
          <p:cNvPr id="8211" name="Rectangle 19"/>
          <p:cNvSpPr>
            <a:spLocks noGrp="1" noChangeArrowheads="1"/>
          </p:cNvSpPr>
          <p:nvPr>
            <p:ph type="ctrTitle" sz="quarter"/>
          </p:nvPr>
        </p:nvSpPr>
        <p:spPr>
          <a:xfrm>
            <a:off x="936625" y="1425575"/>
            <a:ext cx="7772400" cy="1143000"/>
          </a:xfrm>
        </p:spPr>
        <p:txBody>
          <a:bodyPr anchor="ctr"/>
          <a:lstStyle>
            <a:lvl1pPr algn="ctr">
              <a:defRPr b="1">
                <a:solidFill>
                  <a:schemeClr val="tx1">
                    <a:alpha val="100000"/>
                  </a:schemeClr>
                </a:solidFill>
              </a:defRPr>
            </a:lvl1pPr>
          </a:lstStyle>
          <a:p>
            <a:r>
              <a:rPr lang="fr-FR" dirty="0"/>
              <a:t>Cliquez pour modifier le style du titre du masque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Rectangle 1"/>
          <p:cNvSpPr>
            <a:spLocks noGrp="1"/>
          </p:cNvSpPr>
          <p:nvPr>
            <p:ph type="title"/>
          </p:nvPr>
        </p:nvSpPr>
        <p:spPr>
          <a:xfrm>
            <a:off x="214282" y="0"/>
            <a:ext cx="8686800" cy="642918"/>
          </a:xfrm>
        </p:spPr>
        <p:txBody>
          <a:bodyPr rtlCol="0" anchor="ctr"/>
          <a:lstStyle>
            <a:lvl1pPr>
              <a:defRPr sz="2400" b="0">
                <a:latin typeface="+mn-lt"/>
              </a:defRPr>
            </a:lvl1pPr>
          </a:lstStyle>
          <a:p>
            <a:r>
              <a:rPr lang="fr-FR" dirty="0"/>
              <a:t>Cliquez pour modifier le style du titre</a:t>
            </a:r>
          </a:p>
        </p:txBody>
      </p:sp>
      <p:sp>
        <p:nvSpPr>
          <p:cNvPr id="3" name="Rectangle 2"/>
          <p:cNvSpPr>
            <a:spLocks noGrp="1"/>
          </p:cNvSpPr>
          <p:nvPr>
            <p:ph idx="1"/>
          </p:nvPr>
        </p:nvSpPr>
        <p:spPr/>
        <p:txBody>
          <a:bodyPr rtlCol="0"/>
          <a:lstStyle>
            <a:lvl1pPr>
              <a:defRPr sz="2400"/>
            </a:lvl1pPr>
            <a:lvl2pPr>
              <a:defRPr sz="1800"/>
            </a:lvl2pPr>
            <a:lvl3pPr>
              <a:defRPr sz="1800"/>
            </a:lvl3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Rectangle 3"/>
          <p:cNvSpPr>
            <a:spLocks noGrp="1"/>
          </p:cNvSpPr>
          <p:nvPr>
            <p:ph type="sldNum" sz="quarter" idx="10"/>
          </p:nvPr>
        </p:nvSpPr>
        <p:spPr/>
        <p:txBody>
          <a:bodyPr/>
          <a:lstStyle/>
          <a:p>
            <a:fld id="{5CD3093F-526E-4B4C-9258-BD47C232B0E3}" type="slidenum">
              <a:rPr lang="fr-FR"/>
              <a:pPr/>
              <a:t>‹N°›</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Rectangle 1"/>
          <p:cNvSpPr>
            <a:spLocks noGrp="1"/>
          </p:cNvSpPr>
          <p:nvPr>
            <p:ph type="title"/>
          </p:nvPr>
        </p:nvSpPr>
        <p:spPr>
          <a:xfrm>
            <a:off x="722313" y="4406900"/>
            <a:ext cx="7772400" cy="1362075"/>
          </a:xfrm>
        </p:spPr>
        <p:txBody>
          <a:bodyPr rtlCol="0" anchor="t"/>
          <a:lstStyle>
            <a:lvl1pPr algn="l">
              <a:defRPr sz="4000" b="1" cap="all"/>
            </a:lvl1pPr>
          </a:lstStyle>
          <a:p>
            <a:r>
              <a:rPr lang="fr-FR"/>
              <a:t>Cliquez pour modifier le style du titre</a:t>
            </a:r>
          </a:p>
        </p:txBody>
      </p:sp>
      <p:sp>
        <p:nvSpPr>
          <p:cNvPr id="3" name="Rectangle 2"/>
          <p:cNvSpPr>
            <a:spLocks noGrp="1"/>
          </p:cNvSpPr>
          <p:nvPr>
            <p:ph type="body" idx="1"/>
          </p:nvPr>
        </p:nvSpPr>
        <p:spPr>
          <a:xfrm>
            <a:off x="722313" y="2906713"/>
            <a:ext cx="7772400" cy="1500187"/>
          </a:xfrm>
        </p:spPr>
        <p:txBody>
          <a:bodyPr rtlCol="0"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Rectangle 3"/>
          <p:cNvSpPr>
            <a:spLocks noGrp="1"/>
          </p:cNvSpPr>
          <p:nvPr>
            <p:ph type="sldNum" sz="quarter" idx="10"/>
          </p:nvPr>
        </p:nvSpPr>
        <p:spPr/>
        <p:txBody>
          <a:bodyPr/>
          <a:lstStyle/>
          <a:p>
            <a:fld id="{9D640CEC-BF4F-4DB5-8486-CE1BA7DA8D8A}" type="slidenum">
              <a:rPr lang="fr-FR"/>
              <a:pPr/>
              <a:t>‹N°›</a:t>
            </a:fld>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Rectangle 1"/>
          <p:cNvSpPr>
            <a:spLocks noGrp="1"/>
          </p:cNvSpPr>
          <p:nvPr>
            <p:ph type="title"/>
          </p:nvPr>
        </p:nvSpPr>
        <p:spPr/>
        <p:txBody>
          <a:bodyPr rtlCol="0" anchor="ctr"/>
          <a:lstStyle>
            <a:lvl1pPr>
              <a:defRPr>
                <a:latin typeface="+mn-lt"/>
              </a:defRPr>
            </a:lvl1pPr>
          </a:lstStyle>
          <a:p>
            <a:r>
              <a:rPr lang="fr-FR" dirty="0"/>
              <a:t>Cliquez pour modifier le style du titre</a:t>
            </a:r>
          </a:p>
        </p:txBody>
      </p:sp>
      <p:sp>
        <p:nvSpPr>
          <p:cNvPr id="3" name="Rectangle 2"/>
          <p:cNvSpPr>
            <a:spLocks noGrp="1"/>
          </p:cNvSpPr>
          <p:nvPr>
            <p:ph sz="half" idx="1"/>
          </p:nvPr>
        </p:nvSpPr>
        <p:spPr>
          <a:xfrm>
            <a:off x="914400" y="1219200"/>
            <a:ext cx="3924300" cy="4876800"/>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3"/>
          <p:cNvSpPr>
            <a:spLocks noGrp="1"/>
          </p:cNvSpPr>
          <p:nvPr>
            <p:ph sz="half" idx="2"/>
          </p:nvPr>
        </p:nvSpPr>
        <p:spPr>
          <a:xfrm>
            <a:off x="4991100" y="1219200"/>
            <a:ext cx="3924300" cy="4876800"/>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4"/>
          <p:cNvSpPr>
            <a:spLocks noGrp="1"/>
          </p:cNvSpPr>
          <p:nvPr>
            <p:ph type="sldNum" sz="quarter" idx="10"/>
          </p:nvPr>
        </p:nvSpPr>
        <p:spPr/>
        <p:txBody>
          <a:bodyPr/>
          <a:lstStyle/>
          <a:p>
            <a:fld id="{953F82E3-BD10-43FF-A36F-422FB80504C7}" type="slidenum">
              <a:rPr lang="fr-FR"/>
              <a:pPr/>
              <a:t>‹N°›</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74638"/>
            <a:ext cx="8229600" cy="1143000"/>
          </a:xfrm>
        </p:spPr>
        <p:txBody>
          <a:bodyPr rtlCol="0" anchor="ctr"/>
          <a:lstStyle>
            <a:lvl1pPr>
              <a:defRPr/>
            </a:lvl1pPr>
          </a:lstStyle>
          <a:p>
            <a:r>
              <a:rPr lang="fr-FR"/>
              <a:t>Cliquez pour modifier le style du titre</a:t>
            </a:r>
          </a:p>
        </p:txBody>
      </p:sp>
      <p:sp>
        <p:nvSpPr>
          <p:cNvPr id="3" name="Rectangle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Rectangle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Rectangle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6"/>
          <p:cNvSpPr>
            <a:spLocks noGrp="1"/>
          </p:cNvSpPr>
          <p:nvPr>
            <p:ph type="sldNum" sz="quarter" idx="10"/>
          </p:nvPr>
        </p:nvSpPr>
        <p:spPr/>
        <p:txBody>
          <a:bodyPr/>
          <a:lstStyle/>
          <a:p>
            <a:fld id="{17D3E563-7086-456A-A446-81D432CA980C}" type="slidenum">
              <a:rPr lang="fr-FR"/>
              <a:pPr/>
              <a:t>‹N°›</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Rectangle 1"/>
          <p:cNvSpPr>
            <a:spLocks noGrp="1"/>
          </p:cNvSpPr>
          <p:nvPr>
            <p:ph type="title"/>
          </p:nvPr>
        </p:nvSpPr>
        <p:spPr/>
        <p:txBody>
          <a:bodyPr rtlCol="0" anchor="ctr"/>
          <a:lstStyle>
            <a:lvl1pPr>
              <a:defRPr sz="2800" b="1">
                <a:latin typeface="+mn-lt"/>
              </a:defRPr>
            </a:lvl1pPr>
          </a:lstStyle>
          <a:p>
            <a:r>
              <a:rPr lang="fr-FR" dirty="0"/>
              <a:t>Cliquez pour modifier le style du titre</a:t>
            </a:r>
          </a:p>
        </p:txBody>
      </p:sp>
      <p:sp>
        <p:nvSpPr>
          <p:cNvPr id="3" name="Rectangle 2"/>
          <p:cNvSpPr>
            <a:spLocks noGrp="1"/>
          </p:cNvSpPr>
          <p:nvPr>
            <p:ph type="sldNum" sz="quarter" idx="10"/>
          </p:nvPr>
        </p:nvSpPr>
        <p:spPr/>
        <p:txBody>
          <a:bodyPr/>
          <a:lstStyle/>
          <a:p>
            <a:fld id="{E3EAFD53-958B-40AF-98D7-CD557998A285}" type="slidenum">
              <a:rPr lang="fr-FR"/>
              <a:pPr/>
              <a:t>‹N°›</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1"/>
          <p:cNvSpPr>
            <a:spLocks noGrp="1"/>
          </p:cNvSpPr>
          <p:nvPr>
            <p:ph type="sldNum" sz="quarter" idx="10"/>
          </p:nvPr>
        </p:nvSpPr>
        <p:spPr/>
        <p:txBody>
          <a:bodyPr/>
          <a:lstStyle/>
          <a:p>
            <a:fld id="{55E169F4-871C-46DC-971C-75D3D84FB504}" type="slidenum">
              <a:rPr lang="fr-FR"/>
              <a:pPr/>
              <a:t>‹N°›</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73050"/>
            <a:ext cx="3008313" cy="1162050"/>
          </a:xfrm>
        </p:spPr>
        <p:txBody>
          <a:bodyPr rtlCol="0"/>
          <a:lstStyle>
            <a:lvl1pPr algn="l">
              <a:defRPr sz="2000" b="1"/>
            </a:lvl1pPr>
          </a:lstStyle>
          <a:p>
            <a:r>
              <a:rPr lang="fr-FR"/>
              <a:t>Cliquez pour modifier le style du titre</a:t>
            </a:r>
          </a:p>
        </p:txBody>
      </p:sp>
      <p:sp>
        <p:nvSpPr>
          <p:cNvPr id="3" name="Rectangle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Rectangle 4"/>
          <p:cNvSpPr>
            <a:spLocks noGrp="1"/>
          </p:cNvSpPr>
          <p:nvPr>
            <p:ph type="sldNum" sz="quarter" idx="10"/>
          </p:nvPr>
        </p:nvSpPr>
        <p:spPr/>
        <p:txBody>
          <a:bodyPr/>
          <a:lstStyle/>
          <a:p>
            <a:fld id="{1C65D09E-057E-4A7E-87D3-7B615C80C279}" type="slidenum">
              <a:rPr lang="fr-FR"/>
              <a:pPr/>
              <a:t>‹N°›</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Rectangle 1"/>
          <p:cNvSpPr>
            <a:spLocks noGrp="1"/>
          </p:cNvSpPr>
          <p:nvPr>
            <p:ph type="title"/>
          </p:nvPr>
        </p:nvSpPr>
        <p:spPr>
          <a:xfrm>
            <a:off x="1792288" y="4800600"/>
            <a:ext cx="5486400" cy="566738"/>
          </a:xfrm>
        </p:spPr>
        <p:txBody>
          <a:bodyPr rtlCol="0"/>
          <a:lstStyle>
            <a:lvl1pPr algn="l">
              <a:defRPr sz="2000" b="1"/>
            </a:lvl1pPr>
          </a:lstStyle>
          <a:p>
            <a:r>
              <a:rPr lang="fr-FR"/>
              <a:t>Cliquez pour modifier le style du titre</a:t>
            </a:r>
          </a:p>
        </p:txBody>
      </p:sp>
      <p:sp>
        <p:nvSpPr>
          <p:cNvPr id="3" name="Rectangle 2"/>
          <p:cNvSpPr>
            <a:spLocks noGrp="1"/>
          </p:cNvSpPr>
          <p:nvPr>
            <p:ph type="pic" idx="1"/>
          </p:nvPr>
        </p:nvSpPr>
        <p:spPr>
          <a:xfrm>
            <a:off x="1792288" y="612775"/>
            <a:ext cx="5486400" cy="41148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Rectangle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Rectangle 4"/>
          <p:cNvSpPr>
            <a:spLocks noGrp="1"/>
          </p:cNvSpPr>
          <p:nvPr>
            <p:ph type="sldNum" sz="quarter" idx="10"/>
          </p:nvPr>
        </p:nvSpPr>
        <p:spPr/>
        <p:txBody>
          <a:bodyPr/>
          <a:lstStyle/>
          <a:p>
            <a:fld id="{4379AADC-1E4C-4920-8EEE-EB24137E29FD}" type="slidenum">
              <a:rPr lang="fr-FR"/>
              <a:pPr/>
              <a:t>‹N°›</a:t>
            </a:fld>
            <a:endParaRPr lang="fr-F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 preserve="1">
  <p:cSld name="Titre et texte">
    <p:spTree>
      <p:nvGrpSpPr>
        <p:cNvPr id="1" name=""/>
        <p:cNvGrpSpPr/>
        <p:nvPr/>
      </p:nvGrpSpPr>
      <p:grpSpPr>
        <a:xfrm>
          <a:off x="0" y="0"/>
          <a:ext cx="0" cy="0"/>
          <a:chOff x="0" y="0"/>
          <a:chExt cx="0" cy="0"/>
        </a:xfrm>
      </p:grpSpPr>
      <p:sp>
        <p:nvSpPr>
          <p:cNvPr id="2" name="Rectangle 1"/>
          <p:cNvSpPr>
            <a:spLocks noGrp="1"/>
          </p:cNvSpPr>
          <p:nvPr>
            <p:ph type="title"/>
          </p:nvPr>
        </p:nvSpPr>
        <p:spPr>
          <a:xfrm>
            <a:off x="228600" y="152400"/>
            <a:ext cx="8686800" cy="424732"/>
          </a:xfrm>
        </p:spPr>
        <p:txBody>
          <a:bodyPr rtlCol="0" anchor="t" anchorCtr="0">
            <a:spAutoFit/>
          </a:bodyPr>
          <a:lstStyle>
            <a:lvl1pPr>
              <a:defRPr sz="2400" b="0">
                <a:solidFill>
                  <a:schemeClr val="tx1"/>
                </a:solidFill>
                <a:latin typeface="+mn-lt"/>
              </a:defRPr>
            </a:lvl1pPr>
          </a:lstStyle>
          <a:p>
            <a:r>
              <a:rPr lang="fr-FR" dirty="0"/>
              <a:t>Cliquez pour modifier le style du titre</a:t>
            </a:r>
          </a:p>
        </p:txBody>
      </p:sp>
      <p:sp>
        <p:nvSpPr>
          <p:cNvPr id="3" name="Rectangle 2"/>
          <p:cNvSpPr>
            <a:spLocks noGrp="1"/>
          </p:cNvSpPr>
          <p:nvPr>
            <p:ph type="body" idx="1"/>
          </p:nvPr>
        </p:nvSpPr>
        <p:spPr>
          <a:xfrm>
            <a:off x="642910" y="1071546"/>
            <a:ext cx="8272490" cy="5500726"/>
          </a:xfrm>
        </p:spPr>
        <p:txBody>
          <a:bodyPr rtlCol="0"/>
          <a:lstStyle>
            <a:lvl1pPr>
              <a:defRPr sz="2400"/>
            </a:lvl1pPr>
            <a:lvl2pPr>
              <a:defRPr sz="2000"/>
            </a:lvl2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Rectangle 3"/>
          <p:cNvSpPr>
            <a:spLocks noGrp="1"/>
          </p:cNvSpPr>
          <p:nvPr>
            <p:ph type="sldNum" sz="quarter" idx="10"/>
          </p:nvPr>
        </p:nvSpPr>
        <p:spPr/>
        <p:txBody>
          <a:bodyPr/>
          <a:lstStyle/>
          <a:p>
            <a:fld id="{8CF4B728-9506-4F75-9E9A-A810D1AD82BB}" type="slidenum">
              <a:rPr lang="fr-FR"/>
              <a:pPr/>
              <a:t>‹N°›</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228600" y="152400"/>
            <a:ext cx="8686800" cy="490518"/>
          </a:xfrm>
        </p:spPr>
        <p:txBody>
          <a:bodyPr/>
          <a:lstStyle>
            <a:lvl1pPr>
              <a:defRPr b="0">
                <a:latin typeface="+mn-lt"/>
              </a:defRPr>
            </a:lvl1pPr>
          </a:lstStyle>
          <a:p>
            <a:r>
              <a:rPr lang="fr-FR" dirty="0" smtClean="0"/>
              <a:t>Cliquez pour modifier le style du titre</a:t>
            </a:r>
            <a:endParaRPr lang="fr-FR" dirty="0"/>
          </a:p>
        </p:txBody>
      </p:sp>
      <p:sp>
        <p:nvSpPr>
          <p:cNvPr id="3" name="Espace réservé du numéro de diapositive 2"/>
          <p:cNvSpPr>
            <a:spLocks noGrp="1"/>
          </p:cNvSpPr>
          <p:nvPr>
            <p:ph type="sldNum" sz="quarter" idx="10"/>
          </p:nvPr>
        </p:nvSpPr>
        <p:spPr/>
        <p:txBody>
          <a:bodyPr/>
          <a:lstStyle/>
          <a:p>
            <a:fld id="{D3C9ADA2-9A2B-4C20-AA99-7A314975BC91}" type="slidenum">
              <a:rPr lang="fr-FR" smtClean="0"/>
              <a:pPr/>
              <a:t>‹N°›</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49" name="Rectangle 25"/>
          <p:cNvSpPr>
            <a:spLocks noChangeArrowheads="1"/>
          </p:cNvSpPr>
          <p:nvPr userDrawn="1"/>
        </p:nvSpPr>
        <p:spPr bwMode="auto">
          <a:xfrm>
            <a:off x="214282" y="6488692"/>
            <a:ext cx="8929718" cy="369332"/>
          </a:xfrm>
          <a:prstGeom prst="rect">
            <a:avLst/>
          </a:prstGeom>
          <a:solidFill>
            <a:schemeClr val="accent1"/>
          </a:solidFill>
          <a:ln w="9525" cap="flat" cmpd="sng" algn="ctr">
            <a:noFill/>
            <a:prstDash val="solid"/>
            <a:miter lim="800000"/>
            <a:headEnd type="none" w="med" len="med"/>
            <a:tailEnd type="none" w="med" len="med"/>
          </a:ln>
          <a:effectLst/>
        </p:spPr>
        <p:txBody>
          <a:bodyPr vert="horz" wrap="square" lIns="91440" tIns="45720" rIns="91440" bIns="45720" anchor="ctr" compatLnSpc="1">
            <a:spAutoFit/>
          </a:bodyPr>
          <a:lstStyle/>
          <a:p>
            <a:endParaRPr lang="fr-FR"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027" name="Rectangle 3"/>
          <p:cNvSpPr>
            <a:spLocks noChangeArrowheads="1"/>
          </p:cNvSpPr>
          <p:nvPr/>
        </p:nvSpPr>
        <p:spPr bwMode="auto">
          <a:xfrm>
            <a:off x="0" y="0"/>
            <a:ext cx="285719" cy="6858000"/>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fr-FR" dirty="0"/>
          </a:p>
        </p:txBody>
      </p:sp>
      <p:sp>
        <p:nvSpPr>
          <p:cNvPr id="1028" name="Rectangle 4"/>
          <p:cNvSpPr>
            <a:spLocks noChangeArrowheads="1"/>
          </p:cNvSpPr>
          <p:nvPr/>
        </p:nvSpPr>
        <p:spPr bwMode="auto">
          <a:xfrm>
            <a:off x="214282" y="0"/>
            <a:ext cx="2714644" cy="928670"/>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fr-FR" dirty="0"/>
          </a:p>
        </p:txBody>
      </p:sp>
      <p:sp>
        <p:nvSpPr>
          <p:cNvPr id="1031" name="Rectangle 7"/>
          <p:cNvSpPr>
            <a:spLocks noGrp="1" noChangeArrowheads="1"/>
          </p:cNvSpPr>
          <p:nvPr>
            <p:ph type="title"/>
          </p:nvPr>
        </p:nvSpPr>
        <p:spPr bwMode="auto">
          <a:xfrm>
            <a:off x="228600" y="152400"/>
            <a:ext cx="8686800" cy="490518"/>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b" compatLnSpc="1"/>
          <a:lstStyle/>
          <a:p>
            <a:pPr lvl="0"/>
            <a:r>
              <a:rPr lang="fr-FR" dirty="0"/>
              <a:t>Cliquez pour modifier le style du titre du masque</a:t>
            </a:r>
          </a:p>
        </p:txBody>
      </p:sp>
      <p:sp>
        <p:nvSpPr>
          <p:cNvPr id="1032" name="Rectangle 8"/>
          <p:cNvSpPr>
            <a:spLocks noGrp="1" noChangeArrowheads="1"/>
          </p:cNvSpPr>
          <p:nvPr>
            <p:ph type="body" idx="1"/>
          </p:nvPr>
        </p:nvSpPr>
        <p:spPr bwMode="auto">
          <a:xfrm>
            <a:off x="500034" y="1071546"/>
            <a:ext cx="8415366" cy="535785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39" name="Rectangle 15"/>
          <p:cNvSpPr>
            <a:spLocks noGrp="1" noChangeArrowheads="1"/>
          </p:cNvSpPr>
          <p:nvPr>
            <p:ph type="sldNum" sz="quarter" idx="4"/>
          </p:nvPr>
        </p:nvSpPr>
        <p:spPr bwMode="auto">
          <a:xfrm>
            <a:off x="8556625" y="6521450"/>
            <a:ext cx="587375" cy="33655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b" anchorCtr="1" compatLnSpc="1">
            <a:spAutoFit/>
          </a:bodyPr>
          <a:lstStyle>
            <a:lvl1pPr algn="l" fontAlgn="base">
              <a:spcBef>
                <a:spcPct val="0"/>
              </a:spcBef>
              <a:spcAft>
                <a:spcPct val="0"/>
              </a:spcAft>
              <a:defRPr sz="1600" b="1">
                <a:solidFill>
                  <a:schemeClr val="bg1">
                    <a:alpha val="100000"/>
                  </a:schemeClr>
                </a:solidFill>
                <a:latin typeface="+mn-lt"/>
              </a:defRPr>
            </a:lvl1pPr>
          </a:lstStyle>
          <a:p>
            <a:fld id="{D3C9ADA2-9A2B-4C20-AA99-7A314975BC91}" type="slidenum">
              <a:rPr lang="fr-FR"/>
              <a:pPr/>
              <a:t>‹N°›</a:t>
            </a:fld>
            <a:endParaRPr lang="fr-FR" dirty="0"/>
          </a:p>
        </p:txBody>
      </p:sp>
      <p:grpSp>
        <p:nvGrpSpPr>
          <p:cNvPr id="1045" name="Group 21"/>
          <p:cNvGrpSpPr>
            <a:grpSpLocks/>
          </p:cNvGrpSpPr>
          <p:nvPr/>
        </p:nvGrpSpPr>
        <p:grpSpPr bwMode="auto">
          <a:xfrm>
            <a:off x="285720" y="642918"/>
            <a:ext cx="8610600" cy="319088"/>
            <a:chOff x="144" y="1248"/>
            <a:chExt cx="4656" cy="201"/>
          </a:xfrm>
        </p:grpSpPr>
        <p:sp>
          <p:nvSpPr>
            <p:cNvPr id="1036" name="AutoShape 12"/>
            <p:cNvSpPr>
              <a:spLocks noChangeArrowheads="1"/>
            </p:cNvSpPr>
            <p:nvPr/>
          </p:nvSpPr>
          <p:spPr bwMode="auto">
            <a:xfrm>
              <a:off x="384" y="1248"/>
              <a:ext cx="4416" cy="200"/>
            </a:xfrm>
            <a:prstGeom prst="roundRect">
              <a:avLst>
                <a:gd name="adj" fmla="val 0"/>
              </a:avLst>
            </a:prstGeom>
            <a:solidFill>
              <a:schemeClr val="bg2"/>
            </a:solidFill>
            <a:ln w="9525" cap="flat" cmpd="sng" algn="ctr">
              <a:noFill/>
              <a:prstDash val="solid"/>
              <a:round/>
              <a:headEnd type="none" w="med" len="med"/>
              <a:tailEnd type="none" w="med" len="med"/>
            </a:ln>
            <a:effectLst/>
          </p:spPr>
          <p:txBody>
            <a:bodyPr vert="horz" wrap="none" lIns="91440" tIns="45720" rIns="91440" bIns="45720" anchor="ctr" compatLnSpc="1"/>
            <a:lstStyle/>
            <a:p>
              <a:endParaRPr lang="fr-FR" dirty="0"/>
            </a:p>
          </p:txBody>
        </p:sp>
        <p:sp>
          <p:nvSpPr>
            <p:cNvPr id="1044" name="AutoShape 20"/>
            <p:cNvSpPr>
              <a:spLocks noChangeArrowheads="1"/>
            </p:cNvSpPr>
            <p:nvPr/>
          </p:nvSpPr>
          <p:spPr bwMode="auto">
            <a:xfrm flipH="1">
              <a:off x="144" y="1248"/>
              <a:ext cx="248" cy="201"/>
            </a:xfrm>
            <a:prstGeom prst="flowChartDelay">
              <a:avLst/>
            </a:prstGeom>
            <a:solidFill>
              <a:schemeClr val="bg2"/>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fr-FR" dirty="0"/>
            </a:p>
          </p:txBody>
        </p:sp>
      </p:grpSp>
      <p:sp>
        <p:nvSpPr>
          <p:cNvPr id="1050" name="Text Box 26"/>
          <p:cNvSpPr txBox="1">
            <a:spLocks noChangeArrowheads="1"/>
          </p:cNvSpPr>
          <p:nvPr userDrawn="1"/>
        </p:nvSpPr>
        <p:spPr bwMode="auto">
          <a:xfrm>
            <a:off x="428596" y="6550223"/>
            <a:ext cx="8715404" cy="307777"/>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spAutoFit/>
          </a:bodyPr>
          <a:lstStyle/>
          <a:p>
            <a:pPr algn="ctr" fontAlgn="base">
              <a:spcBef>
                <a:spcPct val="50000"/>
              </a:spcBef>
              <a:spcAft>
                <a:spcPct val="0"/>
              </a:spcAft>
            </a:pPr>
            <a:r>
              <a:rPr lang="fr-FR" sz="1400" b="1" dirty="0" smtClean="0">
                <a:solidFill>
                  <a:schemeClr val="bg1">
                    <a:alpha val="100000"/>
                  </a:schemeClr>
                </a:solidFill>
                <a:latin typeface="Arial"/>
              </a:rPr>
              <a:t>© Partouche</a:t>
            </a:r>
            <a:r>
              <a:rPr lang="fr-FR" sz="1400" b="1" baseline="0" dirty="0" smtClean="0">
                <a:solidFill>
                  <a:schemeClr val="bg1">
                    <a:alpha val="100000"/>
                  </a:schemeClr>
                </a:solidFill>
                <a:latin typeface="Arial"/>
              </a:rPr>
              <a:t> David / 2010 version 0.1</a:t>
            </a:r>
            <a:endParaRPr lang="fr-FR" sz="1400" b="1" dirty="0">
              <a:solidFill>
                <a:schemeClr val="bg1">
                  <a:alpha val="100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fontAlgn="base">
        <a:lnSpc>
          <a:spcPct val="90000"/>
        </a:lnSpc>
        <a:spcBef>
          <a:spcPct val="0"/>
        </a:spcBef>
        <a:spcAft>
          <a:spcPct val="0"/>
        </a:spcAft>
        <a:defRPr sz="2400" b="0">
          <a:solidFill>
            <a:srgbClr val="000000">
              <a:alpha val="100000"/>
            </a:srgbClr>
          </a:solidFill>
          <a:latin typeface="+mn-lt"/>
          <a:ea typeface="+mj-ea"/>
          <a:cs typeface="+mj-cs"/>
        </a:defRPr>
      </a:lvl1pPr>
      <a:lvl2pPr algn="l" fontAlgn="base">
        <a:lnSpc>
          <a:spcPct val="90000"/>
        </a:lnSpc>
        <a:spcBef>
          <a:spcPct val="0"/>
        </a:spcBef>
        <a:spcAft>
          <a:spcPct val="0"/>
        </a:spcAft>
        <a:defRPr sz="2800" b="1">
          <a:solidFill>
            <a:srgbClr val="000000">
              <a:alpha val="100000"/>
            </a:srgbClr>
          </a:solidFill>
          <a:latin typeface="Arial Black"/>
        </a:defRPr>
      </a:lvl2pPr>
      <a:lvl3pPr algn="l" fontAlgn="base">
        <a:lnSpc>
          <a:spcPct val="90000"/>
        </a:lnSpc>
        <a:spcBef>
          <a:spcPct val="0"/>
        </a:spcBef>
        <a:spcAft>
          <a:spcPct val="0"/>
        </a:spcAft>
        <a:defRPr sz="2800" b="1">
          <a:solidFill>
            <a:srgbClr val="000000">
              <a:alpha val="100000"/>
            </a:srgbClr>
          </a:solidFill>
          <a:latin typeface="Arial Black"/>
        </a:defRPr>
      </a:lvl3pPr>
      <a:lvl4pPr algn="l" fontAlgn="base">
        <a:lnSpc>
          <a:spcPct val="90000"/>
        </a:lnSpc>
        <a:spcBef>
          <a:spcPct val="0"/>
        </a:spcBef>
        <a:spcAft>
          <a:spcPct val="0"/>
        </a:spcAft>
        <a:defRPr sz="2800" b="1">
          <a:solidFill>
            <a:srgbClr val="000000">
              <a:alpha val="100000"/>
            </a:srgbClr>
          </a:solidFill>
          <a:latin typeface="Arial Black"/>
        </a:defRPr>
      </a:lvl4pPr>
      <a:lvl5pPr algn="l" fontAlgn="base">
        <a:lnSpc>
          <a:spcPct val="90000"/>
        </a:lnSpc>
        <a:spcBef>
          <a:spcPct val="0"/>
        </a:spcBef>
        <a:spcAft>
          <a:spcPct val="0"/>
        </a:spcAft>
        <a:defRPr sz="2800" b="1">
          <a:solidFill>
            <a:srgbClr val="000000">
              <a:alpha val="100000"/>
            </a:srgbClr>
          </a:solidFill>
          <a:latin typeface="Arial Black"/>
        </a:defRPr>
      </a:lvl5pPr>
      <a:lvl6pPr marL="457200" algn="l" fontAlgn="base">
        <a:lnSpc>
          <a:spcPct val="90000"/>
        </a:lnSpc>
        <a:spcBef>
          <a:spcPct val="0"/>
        </a:spcBef>
        <a:spcAft>
          <a:spcPct val="0"/>
        </a:spcAft>
        <a:defRPr sz="2800" b="1">
          <a:solidFill>
            <a:srgbClr val="000000">
              <a:alpha val="100000"/>
            </a:srgbClr>
          </a:solidFill>
          <a:latin typeface="Arial Black"/>
        </a:defRPr>
      </a:lvl6pPr>
      <a:lvl7pPr marL="914400" algn="l" fontAlgn="base">
        <a:lnSpc>
          <a:spcPct val="90000"/>
        </a:lnSpc>
        <a:spcBef>
          <a:spcPct val="0"/>
        </a:spcBef>
        <a:spcAft>
          <a:spcPct val="0"/>
        </a:spcAft>
        <a:defRPr sz="2800" b="1">
          <a:solidFill>
            <a:srgbClr val="000000">
              <a:alpha val="100000"/>
            </a:srgbClr>
          </a:solidFill>
          <a:latin typeface="Arial Black"/>
        </a:defRPr>
      </a:lvl7pPr>
      <a:lvl8pPr marL="1371600" algn="l" fontAlgn="base">
        <a:lnSpc>
          <a:spcPct val="90000"/>
        </a:lnSpc>
        <a:spcBef>
          <a:spcPct val="0"/>
        </a:spcBef>
        <a:spcAft>
          <a:spcPct val="0"/>
        </a:spcAft>
        <a:defRPr sz="2800" b="1">
          <a:solidFill>
            <a:srgbClr val="000000">
              <a:alpha val="100000"/>
            </a:srgbClr>
          </a:solidFill>
          <a:latin typeface="Arial Black"/>
        </a:defRPr>
      </a:lvl8pPr>
      <a:lvl9pPr marL="1828800" algn="l" fontAlgn="base">
        <a:lnSpc>
          <a:spcPct val="90000"/>
        </a:lnSpc>
        <a:spcBef>
          <a:spcPct val="0"/>
        </a:spcBef>
        <a:spcAft>
          <a:spcPct val="0"/>
        </a:spcAft>
        <a:defRPr sz="2800" b="1">
          <a:solidFill>
            <a:srgbClr val="000000">
              <a:alpha val="100000"/>
            </a:srgbClr>
          </a:solidFill>
          <a:latin typeface="Arial Black"/>
        </a:defRPr>
      </a:lvl9pPr>
    </p:titleStyle>
    <p:bodyStyle>
      <a:lvl1pPr marL="342900" indent="-342900" algn="l" fontAlgn="base">
        <a:spcBef>
          <a:spcPct val="20000"/>
        </a:spcBef>
        <a:spcAft>
          <a:spcPct val="0"/>
        </a:spcAft>
        <a:buClr>
          <a:schemeClr val="tx1">
            <a:alpha val="100000"/>
          </a:schemeClr>
        </a:buClr>
        <a:buSzPct val="75000"/>
        <a:buFont typeface="Wingdings"/>
        <a:buChar char="l"/>
        <a:defRPr sz="2800">
          <a:solidFill>
            <a:schemeClr val="tx1">
              <a:alpha val="100000"/>
            </a:schemeClr>
          </a:solidFill>
          <a:latin typeface="+mn-lt"/>
          <a:ea typeface="+mn-ea"/>
          <a:cs typeface="+mn-cs"/>
        </a:defRPr>
      </a:lvl1pPr>
      <a:lvl2pPr marL="742950" indent="-285750" algn="l" fontAlgn="base">
        <a:spcBef>
          <a:spcPct val="20000"/>
        </a:spcBef>
        <a:spcAft>
          <a:spcPct val="0"/>
        </a:spcAft>
        <a:buClr>
          <a:schemeClr val="tx1">
            <a:alpha val="100000"/>
          </a:schemeClr>
        </a:buClr>
        <a:buSzPct val="75000"/>
        <a:buChar char="–"/>
        <a:defRPr sz="2400">
          <a:solidFill>
            <a:schemeClr val="tx1">
              <a:alpha val="100000"/>
            </a:schemeClr>
          </a:solidFill>
          <a:latin typeface="+mn-lt"/>
        </a:defRPr>
      </a:lvl2pPr>
      <a:lvl3pPr marL="1143000" indent="-228600" algn="l" fontAlgn="base">
        <a:spcBef>
          <a:spcPct val="20000"/>
        </a:spcBef>
        <a:spcAft>
          <a:spcPct val="0"/>
        </a:spcAft>
        <a:buClr>
          <a:schemeClr val="tx1">
            <a:alpha val="100000"/>
          </a:schemeClr>
        </a:buClr>
        <a:buSzPct val="75000"/>
        <a:buFont typeface="Wingdings"/>
        <a:buChar char="ü"/>
        <a:defRPr sz="2000">
          <a:solidFill>
            <a:schemeClr val="tx1">
              <a:alpha val="100000"/>
            </a:schemeClr>
          </a:solidFill>
          <a:latin typeface="+mn-lt"/>
        </a:defRPr>
      </a:lvl3pPr>
      <a:lvl4pPr marL="1600200" indent="-228600" algn="l" fontAlgn="base">
        <a:spcBef>
          <a:spcPct val="20000"/>
        </a:spcBef>
        <a:spcAft>
          <a:spcPct val="0"/>
        </a:spcAft>
        <a:buClr>
          <a:schemeClr val="tx1">
            <a:alpha val="100000"/>
          </a:schemeClr>
        </a:buClr>
        <a:buSzPct val="80000"/>
        <a:buChar char="–"/>
        <a:defRPr>
          <a:solidFill>
            <a:schemeClr val="tx1">
              <a:alpha val="100000"/>
            </a:schemeClr>
          </a:solidFill>
          <a:latin typeface="+mn-lt"/>
        </a:defRPr>
      </a:lvl4pPr>
      <a:lvl5pPr marL="2057400" indent="-228600" algn="l" fontAlgn="base">
        <a:spcBef>
          <a:spcPct val="20000"/>
        </a:spcBef>
        <a:spcAft>
          <a:spcPct val="0"/>
        </a:spcAft>
        <a:buClr>
          <a:schemeClr val="tx1">
            <a:alpha val="100000"/>
          </a:schemeClr>
        </a:buClr>
        <a:buSzPct val="65000"/>
        <a:buFont typeface="Wingdings"/>
        <a:buChar char="l"/>
        <a:defRPr>
          <a:solidFill>
            <a:schemeClr val="tx1">
              <a:alpha val="100000"/>
            </a:schemeClr>
          </a:solidFill>
          <a:latin typeface="+mn-lt"/>
        </a:defRPr>
      </a:lvl5pPr>
      <a:lvl6pPr marL="2514600" indent="-228600" algn="l" fontAlgn="base">
        <a:spcBef>
          <a:spcPct val="20000"/>
        </a:spcBef>
        <a:spcAft>
          <a:spcPct val="0"/>
        </a:spcAft>
        <a:buClr>
          <a:schemeClr val="tx1">
            <a:alpha val="100000"/>
          </a:schemeClr>
        </a:buClr>
        <a:buSzPct val="65000"/>
        <a:buFont typeface="Wingdings"/>
        <a:buChar char="l"/>
        <a:defRPr>
          <a:solidFill>
            <a:schemeClr val="tx1">
              <a:alpha val="100000"/>
            </a:schemeClr>
          </a:solidFill>
          <a:latin typeface="+mn-lt"/>
        </a:defRPr>
      </a:lvl6pPr>
      <a:lvl7pPr marL="2971800" indent="-228600" algn="l" fontAlgn="base">
        <a:spcBef>
          <a:spcPct val="20000"/>
        </a:spcBef>
        <a:spcAft>
          <a:spcPct val="0"/>
        </a:spcAft>
        <a:buClr>
          <a:schemeClr val="tx1">
            <a:alpha val="100000"/>
          </a:schemeClr>
        </a:buClr>
        <a:buSzPct val="65000"/>
        <a:buFont typeface="Wingdings"/>
        <a:buChar char="l"/>
        <a:defRPr>
          <a:solidFill>
            <a:schemeClr val="tx1">
              <a:alpha val="100000"/>
            </a:schemeClr>
          </a:solidFill>
          <a:latin typeface="+mn-lt"/>
        </a:defRPr>
      </a:lvl7pPr>
      <a:lvl8pPr marL="3429000" indent="-228600" algn="l" fontAlgn="base">
        <a:spcBef>
          <a:spcPct val="20000"/>
        </a:spcBef>
        <a:spcAft>
          <a:spcPct val="0"/>
        </a:spcAft>
        <a:buClr>
          <a:schemeClr val="tx1">
            <a:alpha val="100000"/>
          </a:schemeClr>
        </a:buClr>
        <a:buSzPct val="65000"/>
        <a:buFont typeface="Wingdings"/>
        <a:buChar char="l"/>
        <a:defRPr>
          <a:solidFill>
            <a:schemeClr val="tx1">
              <a:alpha val="100000"/>
            </a:schemeClr>
          </a:solidFill>
          <a:latin typeface="+mn-lt"/>
        </a:defRPr>
      </a:lvl8pPr>
      <a:lvl9pPr marL="3886200" indent="-228600" algn="l" fontAlgn="base">
        <a:spcBef>
          <a:spcPct val="20000"/>
        </a:spcBef>
        <a:spcAft>
          <a:spcPct val="0"/>
        </a:spcAft>
        <a:buClr>
          <a:schemeClr val="tx1">
            <a:alpha val="100000"/>
          </a:schemeClr>
        </a:buClr>
        <a:buSzPct val="65000"/>
        <a:buFont typeface="Wingdings"/>
        <a:buChar char="l"/>
        <a:defRPr>
          <a:solidFill>
            <a:schemeClr val="tx1">
              <a:alpha val="100000"/>
            </a:schemeClr>
          </a:solidFill>
          <a:latin typeface="+mn-lt"/>
        </a:defRPr>
      </a:lvl9pPr>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ous-titre 5"/>
          <p:cNvSpPr>
            <a:spLocks noGrp="1"/>
          </p:cNvSpPr>
          <p:nvPr>
            <p:ph type="subTitle" idx="1"/>
          </p:nvPr>
        </p:nvSpPr>
        <p:spPr>
          <a:xfrm>
            <a:off x="4673600" y="2927350"/>
            <a:ext cx="4074864" cy="1822450"/>
          </a:xfrm>
        </p:spPr>
        <p:txBody>
          <a:bodyPr/>
          <a:lstStyle/>
          <a:p>
            <a:r>
              <a:rPr lang="fr-FR" dirty="0" smtClean="0"/>
              <a:t>Utilisation des services de SharePoint Server</a:t>
            </a:r>
          </a:p>
        </p:txBody>
      </p:sp>
      <p:sp>
        <p:nvSpPr>
          <p:cNvPr id="4" name="Espace réservé du numéro de diapositive 3"/>
          <p:cNvSpPr>
            <a:spLocks noGrp="1"/>
          </p:cNvSpPr>
          <p:nvPr>
            <p:ph type="sldNum" sz="quarter" idx="4"/>
          </p:nvPr>
        </p:nvSpPr>
        <p:spPr/>
        <p:txBody>
          <a:bodyPr/>
          <a:lstStyle/>
          <a:p>
            <a:fld id="{8CF4B728-9506-4F75-9E9A-A810D1AD82BB}" type="slidenum">
              <a:rPr lang="fr-FR" smtClean="0"/>
              <a:pPr/>
              <a:t>1</a:t>
            </a:fld>
            <a:endParaRPr lang="fr-FR" dirty="0"/>
          </a:p>
        </p:txBody>
      </p:sp>
      <p:sp>
        <p:nvSpPr>
          <p:cNvPr id="5" name="Titre 4"/>
          <p:cNvSpPr>
            <a:spLocks noGrp="1"/>
          </p:cNvSpPr>
          <p:nvPr>
            <p:ph type="ctrTitle" sz="quarter"/>
          </p:nvPr>
        </p:nvSpPr>
        <p:spPr/>
        <p:txBody>
          <a:bodyPr/>
          <a:lstStyle/>
          <a:p>
            <a:r>
              <a:rPr lang="fr-FR" dirty="0" smtClean="0"/>
              <a:t>Configuration de SharePoint Server</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dirty="0"/>
              <a:t>Application de service de profil utilisateur</a:t>
            </a:r>
          </a:p>
        </p:txBody>
      </p:sp>
      <p:sp>
        <p:nvSpPr>
          <p:cNvPr id="6" name="Espace réservé du texte 5"/>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CD3093F-526E-4B4C-9258-BD47C232B0E3}" type="slidenum">
              <a:rPr lang="fr-FR" smtClean="0"/>
              <a:pPr/>
              <a:t>2</a:t>
            </a:fld>
            <a:endParaRPr lang="fr-FR" dirty="0"/>
          </a:p>
        </p:txBody>
      </p:sp>
    </p:spTree>
    <p:extLst>
      <p:ext uri="{BB962C8B-B14F-4D97-AF65-F5344CB8AC3E}">
        <p14:creationId xmlns:p14="http://schemas.microsoft.com/office/powerpoint/2010/main" val="2816269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228600" y="152400"/>
            <a:ext cx="8686800" cy="757130"/>
          </a:xfrm>
        </p:spPr>
        <p:txBody>
          <a:bodyPr/>
          <a:lstStyle/>
          <a:p>
            <a:r>
              <a:rPr lang="fr-FR" dirty="0" smtClean="0"/>
              <a:t>L’application </a:t>
            </a:r>
            <a:r>
              <a:rPr lang="fr-FR" dirty="0"/>
              <a:t>de service de profil utilisateur</a:t>
            </a:r>
            <a:br>
              <a:rPr lang="fr-FR" dirty="0"/>
            </a:br>
            <a:endParaRPr lang="fr-FR" dirty="0"/>
          </a:p>
        </p:txBody>
      </p:sp>
      <p:sp>
        <p:nvSpPr>
          <p:cNvPr id="6" name="Espace réservé du texte 5"/>
          <p:cNvSpPr>
            <a:spLocks noGrp="1"/>
          </p:cNvSpPr>
          <p:nvPr>
            <p:ph type="body" idx="1"/>
          </p:nvPr>
        </p:nvSpPr>
        <p:spPr/>
        <p:txBody>
          <a:bodyPr/>
          <a:lstStyle/>
          <a:p>
            <a:r>
              <a:rPr lang="fr-FR" dirty="0" smtClean="0"/>
              <a:t>stocke </a:t>
            </a:r>
            <a:r>
              <a:rPr lang="fr-FR" dirty="0"/>
              <a:t>des informations sur les utilisateurs dans un emplacement centralisé, utilisé par les fonctionnalités d’informatique sociale de SharePoint pour permettre la collaboration </a:t>
            </a:r>
            <a:r>
              <a:rPr lang="fr-FR" dirty="0" smtClean="0"/>
              <a:t>naturelle.7</a:t>
            </a:r>
          </a:p>
          <a:p>
            <a:r>
              <a:rPr lang="fr-FR" dirty="0"/>
              <a:t>L</a:t>
            </a:r>
            <a:r>
              <a:rPr lang="fr-FR" dirty="0" smtClean="0"/>
              <a:t>’application </a:t>
            </a:r>
            <a:r>
              <a:rPr lang="fr-FR" dirty="0"/>
              <a:t>de service de profil utilisateur est également requise pour l’approvisionnement des sites personnels Mon Site, permettant certaines fonctionnalités d’informatique sociale telles que les échanges de News et la création et la distribution de profils utilisateur sur les batteries de serveurs ou les sites. </a:t>
            </a:r>
          </a:p>
          <a:p>
            <a:endParaRPr lang="fr-FR" dirty="0"/>
          </a:p>
        </p:txBody>
      </p:sp>
      <p:sp>
        <p:nvSpPr>
          <p:cNvPr id="4" name="Espace réservé du numéro de diapositive 3"/>
          <p:cNvSpPr>
            <a:spLocks noGrp="1"/>
          </p:cNvSpPr>
          <p:nvPr>
            <p:ph type="sldNum" sz="quarter" idx="10"/>
          </p:nvPr>
        </p:nvSpPr>
        <p:spPr/>
        <p:txBody>
          <a:bodyPr/>
          <a:lstStyle/>
          <a:p>
            <a:fld id="{9D640CEC-BF4F-4DB5-8486-CE1BA7DA8D8A}" type="slidenum">
              <a:rPr lang="fr-FR" smtClean="0"/>
              <a:pPr/>
              <a:t>3</a:t>
            </a:fld>
            <a:endParaRPr lang="fr-FR" dirty="0"/>
          </a:p>
        </p:txBody>
      </p:sp>
    </p:spTree>
    <p:extLst>
      <p:ext uri="{BB962C8B-B14F-4D97-AF65-F5344CB8AC3E}">
        <p14:creationId xmlns:p14="http://schemas.microsoft.com/office/powerpoint/2010/main" val="1082383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dirty="0" smtClean="0"/>
              <a:t>Pré requis pour l’installation du service</a:t>
            </a:r>
            <a:endParaRPr lang="fr-FR" dirty="0"/>
          </a:p>
        </p:txBody>
      </p:sp>
      <p:sp>
        <p:nvSpPr>
          <p:cNvPr id="6" name="Espace réservé du texte 5"/>
          <p:cNvSpPr>
            <a:spLocks noGrp="1"/>
          </p:cNvSpPr>
          <p:nvPr>
            <p:ph type="body" idx="1"/>
          </p:nvPr>
        </p:nvSpPr>
        <p:spPr/>
        <p:txBody>
          <a:bodyPr/>
          <a:lstStyle/>
          <a:p>
            <a:r>
              <a:rPr lang="fr-FR" dirty="0" smtClean="0"/>
              <a:t>La version pleine de SQL Server est requise pour mener à bien l’installation de la solution.</a:t>
            </a:r>
          </a:p>
          <a:p>
            <a:endParaRPr lang="fr-FR"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4</a:t>
            </a:fld>
            <a:endParaRPr lang="fr-FR" dirty="0"/>
          </a:p>
        </p:txBody>
      </p:sp>
    </p:spTree>
    <p:extLst>
      <p:ext uri="{BB962C8B-B14F-4D97-AF65-F5344CB8AC3E}">
        <p14:creationId xmlns:p14="http://schemas.microsoft.com/office/powerpoint/2010/main" val="7586720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r>
              <a:rPr lang="fr-FR" dirty="0" smtClean="0"/>
              <a:t>Gestion des licences</a:t>
            </a:r>
            <a:endParaRPr lang="fr-FR" dirty="0"/>
          </a:p>
        </p:txBody>
      </p:sp>
      <p:sp>
        <p:nvSpPr>
          <p:cNvPr id="8" name="Espace réservé du texte 7"/>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5</a:t>
            </a:fld>
            <a:endParaRPr lang="fr-FR" dirty="0"/>
          </a:p>
        </p:txBody>
      </p:sp>
    </p:spTree>
    <p:extLst>
      <p:ext uri="{BB962C8B-B14F-4D97-AF65-F5344CB8AC3E}">
        <p14:creationId xmlns:p14="http://schemas.microsoft.com/office/powerpoint/2010/main" val="1406733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Quels sont les Licences SharePoint +++</a:t>
            </a:r>
            <a:endParaRPr lang="fr-FR" b="1" dirty="0"/>
          </a:p>
        </p:txBody>
      </p:sp>
      <p:sp>
        <p:nvSpPr>
          <p:cNvPr id="3" name="Espace réservé du texte 2"/>
          <p:cNvSpPr>
            <a:spLocks noGrp="1"/>
          </p:cNvSpPr>
          <p:nvPr>
            <p:ph type="body" idx="1"/>
          </p:nvPr>
        </p:nvSpPr>
        <p:spPr/>
        <p:txBody>
          <a:bodyPr/>
          <a:lstStyle/>
          <a:p>
            <a:r>
              <a:rPr lang="fr-FR" dirty="0" smtClean="0"/>
              <a:t>SPF : offre gratuite sur Windows qui remplace WSS </a:t>
            </a:r>
            <a:br>
              <a:rPr lang="fr-FR" dirty="0" smtClean="0"/>
            </a:br>
            <a:endParaRPr lang="fr-FR"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6</a:t>
            </a:fld>
            <a:endParaRPr lang="fr-FR" dirty="0"/>
          </a:p>
        </p:txBody>
      </p:sp>
      <p:graphicFrame>
        <p:nvGraphicFramePr>
          <p:cNvPr id="5" name="Tableau 4"/>
          <p:cNvGraphicFramePr>
            <a:graphicFrameLocks noGrp="1"/>
          </p:cNvGraphicFramePr>
          <p:nvPr>
            <p:extLst>
              <p:ext uri="{D42A27DB-BD31-4B8C-83A1-F6EECF244321}">
                <p14:modId xmlns:p14="http://schemas.microsoft.com/office/powerpoint/2010/main" val="1649692175"/>
              </p:ext>
            </p:extLst>
          </p:nvPr>
        </p:nvGraphicFramePr>
        <p:xfrm>
          <a:off x="467544" y="1476189"/>
          <a:ext cx="8496944" cy="4528308"/>
        </p:xfrm>
        <a:graphic>
          <a:graphicData uri="http://schemas.openxmlformats.org/drawingml/2006/table">
            <a:tbl>
              <a:tblPr firstRow="1" bandRow="1">
                <a:tableStyleId>{5C22544A-7EE6-4342-B048-85BDC9FD1C3A}</a:tableStyleId>
              </a:tblPr>
              <a:tblGrid>
                <a:gridCol w="4248472"/>
                <a:gridCol w="4248472"/>
              </a:tblGrid>
              <a:tr h="779268">
                <a:tc>
                  <a:txBody>
                    <a:bodyPr/>
                    <a:lstStyle/>
                    <a:p>
                      <a:r>
                        <a:rPr lang="fr-FR" sz="3600" dirty="0" smtClean="0"/>
                        <a:t>SP Standard : </a:t>
                      </a:r>
                      <a:endParaRPr lang="fr-FR" sz="3600" dirty="0" smtClean="0"/>
                    </a:p>
                  </a:txBody>
                  <a:tcPr/>
                </a:tc>
                <a:tc>
                  <a:txBody>
                    <a:bodyPr/>
                    <a:lstStyle/>
                    <a:p>
                      <a:pPr marL="0" marR="0" indent="0" defTabSz="914400" eaLnBrk="1" fontAlgn="auto" latinLnBrk="0" hangingPunct="1">
                        <a:lnSpc>
                          <a:spcPct val="100000"/>
                        </a:lnSpc>
                        <a:spcBef>
                          <a:spcPts val="0"/>
                        </a:spcBef>
                        <a:spcAft>
                          <a:spcPts val="0"/>
                        </a:spcAft>
                        <a:buClrTx/>
                        <a:buSzTx/>
                        <a:buFontTx/>
                        <a:buNone/>
                        <a:tabLst/>
                        <a:defRPr/>
                      </a:pPr>
                      <a:r>
                        <a:rPr lang="en-US" sz="3600" dirty="0" smtClean="0"/>
                        <a:t>SP Enterprise : </a:t>
                      </a:r>
                      <a:endParaRPr lang="fr-FR" sz="3600" dirty="0"/>
                    </a:p>
                  </a:txBody>
                  <a:tcPr/>
                </a:tc>
              </a:tr>
              <a:tr h="3477799">
                <a:tc>
                  <a:txBody>
                    <a:bodyPr/>
                    <a:lstStyle/>
                    <a:p>
                      <a:pPr lvl="1"/>
                      <a:r>
                        <a:rPr lang="fr-FR" sz="2400" dirty="0" smtClean="0"/>
                        <a:t>Collaboration, </a:t>
                      </a:r>
                    </a:p>
                    <a:p>
                      <a:pPr lvl="1"/>
                      <a:r>
                        <a:rPr lang="fr-FR" sz="2400" dirty="0" smtClean="0"/>
                        <a:t>Enterprise </a:t>
                      </a:r>
                      <a:r>
                        <a:rPr lang="fr-FR" sz="2400" dirty="0" err="1" smtClean="0"/>
                        <a:t>Search</a:t>
                      </a:r>
                      <a:r>
                        <a:rPr lang="fr-FR" sz="2400" dirty="0" smtClean="0"/>
                        <a:t>, </a:t>
                      </a:r>
                    </a:p>
                    <a:p>
                      <a:pPr lvl="1"/>
                      <a:r>
                        <a:rPr lang="fr-FR" sz="2400" dirty="0" smtClean="0"/>
                        <a:t>Document &amp; Content Management, </a:t>
                      </a:r>
                    </a:p>
                    <a:p>
                      <a:pPr lvl="1"/>
                      <a:r>
                        <a:rPr lang="fr-FR" sz="2400" dirty="0" smtClean="0"/>
                        <a:t>Social </a:t>
                      </a:r>
                      <a:r>
                        <a:rPr lang="fr-FR" sz="2400" dirty="0" err="1" smtClean="0"/>
                        <a:t>Computing</a:t>
                      </a:r>
                      <a:r>
                        <a:rPr lang="fr-FR" sz="2400" dirty="0" smtClean="0"/>
                        <a:t> (Wikis, </a:t>
                      </a:r>
                      <a:r>
                        <a:rPr lang="fr-FR" sz="2400" dirty="0" err="1" smtClean="0"/>
                        <a:t>My</a:t>
                      </a:r>
                      <a:r>
                        <a:rPr lang="fr-FR" sz="2400" dirty="0" smtClean="0"/>
                        <a:t> Sites)</a:t>
                      </a:r>
                    </a:p>
                    <a:p>
                      <a:pPr lvl="1"/>
                      <a:r>
                        <a:rPr lang="fr-FR" sz="2400" dirty="0" smtClean="0"/>
                        <a:t>Digital </a:t>
                      </a:r>
                      <a:r>
                        <a:rPr lang="fr-FR" sz="2400" dirty="0" err="1" smtClean="0"/>
                        <a:t>Asset</a:t>
                      </a:r>
                      <a:r>
                        <a:rPr lang="fr-FR" sz="2400" dirty="0" smtClean="0"/>
                        <a:t> Management  </a:t>
                      </a:r>
                    </a:p>
                    <a:p>
                      <a:pPr lvl="1"/>
                      <a:r>
                        <a:rPr lang="fr-FR" sz="2400" dirty="0" smtClean="0"/>
                        <a:t>Records Management</a:t>
                      </a:r>
                    </a:p>
                    <a:p>
                      <a:endParaRPr lang="fr-FR" sz="2400" dirty="0"/>
                    </a:p>
                  </a:txBody>
                  <a:tcPr/>
                </a:tc>
                <a:tc>
                  <a:txBody>
                    <a:bodyPr/>
                    <a:lstStyle/>
                    <a:p>
                      <a:pPr lvl="1"/>
                      <a:r>
                        <a:rPr lang="en-US" sz="2400" dirty="0" smtClean="0"/>
                        <a:t>Excel Services </a:t>
                      </a:r>
                    </a:p>
                    <a:p>
                      <a:pPr lvl="1"/>
                      <a:r>
                        <a:rPr lang="en-US" sz="2400" dirty="0" smtClean="0"/>
                        <a:t>Performance Point Services </a:t>
                      </a:r>
                    </a:p>
                    <a:p>
                      <a:pPr lvl="1"/>
                      <a:r>
                        <a:rPr lang="en-US" sz="2400" dirty="0" smtClean="0"/>
                        <a:t>Advanced Charting </a:t>
                      </a:r>
                    </a:p>
                    <a:p>
                      <a:pPr lvl="1"/>
                      <a:r>
                        <a:rPr lang="en-US" sz="2400" dirty="0" smtClean="0"/>
                        <a:t>Visio Services </a:t>
                      </a:r>
                    </a:p>
                    <a:p>
                      <a:pPr lvl="1"/>
                      <a:r>
                        <a:rPr lang="en-US" sz="2400" dirty="0" smtClean="0"/>
                        <a:t>Access Services </a:t>
                      </a:r>
                    </a:p>
                    <a:p>
                      <a:pPr lvl="1"/>
                      <a:r>
                        <a:rPr lang="en-US" sz="2400" dirty="0" smtClean="0"/>
                        <a:t>InfoPath Form Services </a:t>
                      </a:r>
                    </a:p>
                    <a:p>
                      <a:pPr lvl="1"/>
                      <a:r>
                        <a:rPr lang="en-US" sz="2400" dirty="0" smtClean="0"/>
                        <a:t>Client line of business integration and web parts </a:t>
                      </a:r>
                    </a:p>
                    <a:p>
                      <a:pPr lvl="1"/>
                      <a:r>
                        <a:rPr lang="en-US" sz="2400" dirty="0" smtClean="0"/>
                        <a:t>Custom Reports </a:t>
                      </a:r>
                    </a:p>
                    <a:p>
                      <a:endParaRPr lang="fr-FR" sz="2400" dirty="0"/>
                    </a:p>
                  </a:txBody>
                  <a:tcPr/>
                </a:tc>
              </a:tr>
            </a:tbl>
          </a:graphicData>
        </a:graphic>
      </p:graphicFrame>
    </p:spTree>
    <p:extLst>
      <p:ext uri="{BB962C8B-B14F-4D97-AF65-F5344CB8AC3E}">
        <p14:creationId xmlns:p14="http://schemas.microsoft.com/office/powerpoint/2010/main" val="3733767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Warning pour SPF</a:t>
            </a:r>
            <a:endParaRPr lang="fr-FR" dirty="0"/>
          </a:p>
        </p:txBody>
      </p:sp>
      <p:sp>
        <p:nvSpPr>
          <p:cNvPr id="3" name="Espace réservé du texte 2"/>
          <p:cNvSpPr>
            <a:spLocks noGrp="1"/>
          </p:cNvSpPr>
          <p:nvPr>
            <p:ph type="body" idx="1"/>
          </p:nvPr>
        </p:nvSpPr>
        <p:spPr/>
        <p:txBody>
          <a:bodyPr/>
          <a:lstStyle/>
          <a:p>
            <a:r>
              <a:rPr lang="fr-FR" dirty="0" smtClean="0"/>
              <a:t>Il faut un CAL Windows pour les utilisateurs (même externe qui utilise une connexion avec un compte vers l’espace SharePoint )….</a:t>
            </a:r>
          </a:p>
          <a:p>
            <a:r>
              <a:rPr lang="fr-FR" dirty="0" smtClean="0"/>
              <a:t>Si </a:t>
            </a:r>
            <a:r>
              <a:rPr lang="fr-FR" dirty="0"/>
              <a:t>vos serveurs WEB SharePoint ou SQL gèrent un site SP sur internet, vous devez avoir les connecteurs Windows externes pour tous. En plus bien sur, des licences serveurs Windows.</a:t>
            </a:r>
          </a:p>
          <a:p>
            <a:r>
              <a:rPr lang="fr-FR" dirty="0"/>
              <a:t>Même problématique pour AD si vous l’utilisez pour gérer les comptes externes de vos partenaires  sur internet. Ce qui explique que l’on conseille souvent d’utiliser un annuaire tiers pour vos externes comme AD LDS ou autre (il y a d’autre raison plus “sécurité” évidemment mais il y a aussi une raison économique, il ne faut pas le cacher)</a:t>
            </a:r>
          </a:p>
          <a:p>
            <a:endParaRPr lang="fr-FR"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7</a:t>
            </a:fld>
            <a:endParaRPr lang="fr-FR" dirty="0"/>
          </a:p>
        </p:txBody>
      </p:sp>
    </p:spTree>
    <p:extLst>
      <p:ext uri="{BB962C8B-B14F-4D97-AF65-F5344CB8AC3E}">
        <p14:creationId xmlns:p14="http://schemas.microsoft.com/office/powerpoint/2010/main" val="27039087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Principe des licences Serveurs</a:t>
            </a:r>
            <a:endParaRPr lang="fr-FR" dirty="0"/>
          </a:p>
        </p:txBody>
      </p:sp>
      <p:sp>
        <p:nvSpPr>
          <p:cNvPr id="3" name="Espace réservé du texte 2"/>
          <p:cNvSpPr>
            <a:spLocks noGrp="1"/>
          </p:cNvSpPr>
          <p:nvPr>
            <p:ph type="body" idx="1"/>
          </p:nvPr>
        </p:nvSpPr>
        <p:spPr/>
        <p:txBody>
          <a:bodyPr/>
          <a:lstStyle/>
          <a:p>
            <a:r>
              <a:rPr lang="fr-FR" dirty="0" smtClean="0"/>
              <a:t>On peut toujours monter d’une version mais jamais descendre sauf à tout réinstaller !</a:t>
            </a:r>
          </a:p>
          <a:p>
            <a:pPr marL="0" indent="0">
              <a:buNone/>
            </a:pPr>
            <a:r>
              <a:rPr lang="fr-FR" dirty="0" smtClean="0"/>
              <a:t>Donc :</a:t>
            </a:r>
          </a:p>
          <a:p>
            <a:pPr marL="0" indent="0">
              <a:buNone/>
            </a:pPr>
            <a:r>
              <a:rPr lang="fr-FR" dirty="0" smtClean="0"/>
              <a:t> SPF</a:t>
            </a:r>
            <a:r>
              <a:rPr lang="fr-FR" dirty="0" smtClean="0">
                <a:sym typeface="Wingdings" pitchFamily="2" charset="2"/>
              </a:rPr>
              <a:t> SharePoint Standard  SharePoint Entreprise !</a:t>
            </a:r>
          </a:p>
          <a:p>
            <a:pPr marL="0" indent="0">
              <a:buNone/>
            </a:pPr>
            <a:endParaRPr lang="fr-FR" dirty="0">
              <a:sym typeface="Wingdings" pitchFamily="2" charset="2"/>
            </a:endParaRPr>
          </a:p>
          <a:p>
            <a:pPr marL="0" indent="0">
              <a:buNone/>
            </a:pPr>
            <a:r>
              <a:rPr lang="fr-FR" dirty="0" smtClean="0">
                <a:sym typeface="Wingdings" pitchFamily="2" charset="2"/>
              </a:rPr>
              <a:t>Les sources d’ installation sont identiques mais la clef de licences valide le choix de l’ édition.</a:t>
            </a:r>
          </a:p>
          <a:p>
            <a:pPr marL="0" indent="0">
              <a:buNone/>
            </a:pPr>
            <a:endParaRPr lang="fr-FR"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8</a:t>
            </a:fld>
            <a:endParaRPr lang="fr-FR" dirty="0"/>
          </a:p>
        </p:txBody>
      </p:sp>
    </p:spTree>
    <p:extLst>
      <p:ext uri="{BB962C8B-B14F-4D97-AF65-F5344CB8AC3E}">
        <p14:creationId xmlns:p14="http://schemas.microsoft.com/office/powerpoint/2010/main" val="4373146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Principes des licences Clients ,,,</a:t>
            </a:r>
            <a:endParaRPr lang="fr-FR" dirty="0"/>
          </a:p>
        </p:txBody>
      </p:sp>
      <p:sp>
        <p:nvSpPr>
          <p:cNvPr id="3" name="Espace réservé du texte 2"/>
          <p:cNvSpPr>
            <a:spLocks noGrp="1"/>
          </p:cNvSpPr>
          <p:nvPr>
            <p:ph type="body" idx="1"/>
          </p:nvPr>
        </p:nvSpPr>
        <p:spPr/>
        <p:txBody>
          <a:bodyPr/>
          <a:lstStyle/>
          <a:p>
            <a:pPr marL="0" indent="0">
              <a:buNone/>
            </a:pPr>
            <a:r>
              <a:rPr lang="fr-FR" dirty="0" smtClean="0"/>
              <a:t>Un client qui utilise :</a:t>
            </a:r>
          </a:p>
          <a:p>
            <a:r>
              <a:rPr lang="fr-FR" dirty="0" smtClean="0"/>
              <a:t>SharePoint Fondation </a:t>
            </a:r>
            <a:r>
              <a:rPr lang="fr-FR" dirty="0" smtClean="0">
                <a:sym typeface="Wingdings" pitchFamily="2" charset="2"/>
              </a:rPr>
              <a:t> Pas de CAL</a:t>
            </a:r>
          </a:p>
          <a:p>
            <a:r>
              <a:rPr lang="fr-FR" dirty="0" smtClean="0">
                <a:sym typeface="Wingdings" pitchFamily="2" charset="2"/>
              </a:rPr>
              <a:t>SharePoint Serveur mais avec les fonctionnalités de la version Standard  Cal SharePoint Standard</a:t>
            </a:r>
          </a:p>
          <a:p>
            <a:r>
              <a:rPr lang="fr-FR" dirty="0" smtClean="0">
                <a:sym typeface="Wingdings" pitchFamily="2" charset="2"/>
              </a:rPr>
              <a:t>SharePoint Server mais avec des fonctionnalité de la version Entreprise  Cal SharePoint Standard + Cal SharePoint Entreprise</a:t>
            </a:r>
          </a:p>
          <a:p>
            <a:pPr marL="0" indent="0">
              <a:buNone/>
            </a:pPr>
            <a:endParaRPr lang="fr-FR" dirty="0">
              <a:sym typeface="Wingdings" pitchFamily="2" charset="2"/>
            </a:endParaRPr>
          </a:p>
          <a:p>
            <a:pPr marL="0" indent="0">
              <a:buNone/>
            </a:pPr>
            <a:r>
              <a:rPr lang="fr-FR" sz="2000" b="1" dirty="0" smtClean="0"/>
              <a:t>Les </a:t>
            </a:r>
            <a:r>
              <a:rPr lang="fr-FR" sz="2000" b="1" dirty="0" err="1"/>
              <a:t>CALs</a:t>
            </a:r>
            <a:r>
              <a:rPr lang="fr-FR" sz="2000" b="1" dirty="0"/>
              <a:t> sont </a:t>
            </a:r>
            <a:r>
              <a:rPr lang="fr-FR" sz="2000" b="1" u="sng" dirty="0"/>
              <a:t>cumulatives</a:t>
            </a:r>
            <a:r>
              <a:rPr lang="fr-FR" sz="2000" dirty="0"/>
              <a:t>, ce qui signifie que vous sur un serveur SP Enterprise avec un site possédant de </a:t>
            </a:r>
            <a:r>
              <a:rPr lang="fr-FR" sz="2000" dirty="0" err="1"/>
              <a:t>l’infopath</a:t>
            </a:r>
            <a:r>
              <a:rPr lang="fr-FR" sz="2000" dirty="0"/>
              <a:t> service par exemple, vos utilisateurs doivent posséder la </a:t>
            </a:r>
            <a:r>
              <a:rPr lang="fr-FR" sz="2000" u="sng" dirty="0"/>
              <a:t>CAL Standard + la CAL Entreprise</a:t>
            </a:r>
            <a:r>
              <a:rPr lang="fr-FR" sz="2000" dirty="0"/>
              <a:t>. Eh oui, cependant, si votre serveur SP Enterprise héberge aussi des sites de </a:t>
            </a:r>
            <a:r>
              <a:rPr lang="fr-FR" sz="2000" dirty="0" err="1"/>
              <a:t>publishing</a:t>
            </a:r>
            <a:r>
              <a:rPr lang="fr-FR" sz="2000" dirty="0"/>
              <a:t> (Standard), seul la CAL Standard est nécessaire</a:t>
            </a:r>
            <a:r>
              <a:rPr lang="fr-FR" dirty="0"/>
              <a:t>. </a:t>
            </a:r>
            <a:br>
              <a:rPr lang="fr-FR" dirty="0"/>
            </a:br>
            <a:endParaRPr lang="fr-FR" dirty="0" smtClean="0">
              <a:sym typeface="Wingdings" pitchFamily="2" charset="2"/>
            </a:endParaRPr>
          </a:p>
          <a:p>
            <a:pPr marL="0" indent="0">
              <a:buNone/>
            </a:pPr>
            <a:endParaRPr lang="fr-FR" dirty="0">
              <a:sym typeface="Wingdings" pitchFamily="2" charset="2"/>
            </a:endParaRPr>
          </a:p>
          <a:p>
            <a:pPr marL="0" indent="0">
              <a:buNone/>
            </a:pPr>
            <a:endParaRPr lang="fr-FR" dirty="0" smtClean="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9</a:t>
            </a:fld>
            <a:endParaRPr lang="fr-FR" dirty="0"/>
          </a:p>
        </p:txBody>
      </p:sp>
    </p:spTree>
    <p:extLst>
      <p:ext uri="{BB962C8B-B14F-4D97-AF65-F5344CB8AC3E}">
        <p14:creationId xmlns:p14="http://schemas.microsoft.com/office/powerpoint/2010/main" val="20073544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Licence SharePoint pour usage Internet</a:t>
            </a:r>
            <a:endParaRPr lang="fr-FR" dirty="0"/>
          </a:p>
        </p:txBody>
      </p:sp>
      <p:sp>
        <p:nvSpPr>
          <p:cNvPr id="3" name="Espace réservé du texte 2"/>
          <p:cNvSpPr>
            <a:spLocks noGrp="1"/>
          </p:cNvSpPr>
          <p:nvPr>
            <p:ph type="body" idx="1"/>
          </p:nvPr>
        </p:nvSpPr>
        <p:spPr/>
        <p:txBody>
          <a:bodyPr/>
          <a:lstStyle/>
          <a:p>
            <a:r>
              <a:rPr lang="fr-FR" dirty="0"/>
              <a:t>SharePoint Server dispose de deux types de licences pour une utilisation dans un contexte de site Internet </a:t>
            </a:r>
          </a:p>
          <a:p>
            <a:pPr lvl="1"/>
            <a:r>
              <a:rPr lang="fr-FR" dirty="0"/>
              <a:t>Une licence Standard au prix catalogue de 15 000$ </a:t>
            </a:r>
          </a:p>
          <a:p>
            <a:pPr lvl="1"/>
            <a:r>
              <a:rPr lang="fr-FR" dirty="0"/>
              <a:t>Une licence Entreprise à 45 000$</a:t>
            </a:r>
          </a:p>
          <a:p>
            <a:r>
              <a:rPr lang="fr-FR" dirty="0"/>
              <a:t>Cette dernière licence est destinée à des serveurs orientés vers des connexions anonymes.</a:t>
            </a:r>
          </a:p>
          <a:p>
            <a:r>
              <a:rPr lang="fr-FR" dirty="0"/>
              <a:t>Il est a noté que chaque frontal exécutant un des services de la ferme doit disposer d'une licence.</a:t>
            </a:r>
            <a:br>
              <a:rPr lang="fr-FR" dirty="0"/>
            </a:br>
            <a:r>
              <a:rPr lang="fr-FR" dirty="0"/>
              <a:t>Enfin on ne peut mélanger des licences SharePoint Internet Sites Standard et Internet Sites Entreprise.</a:t>
            </a:r>
          </a:p>
          <a:p>
            <a:endParaRPr lang="fr-FR"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10</a:t>
            </a:fld>
            <a:endParaRPr lang="fr-FR" dirty="0"/>
          </a:p>
        </p:txBody>
      </p:sp>
    </p:spTree>
    <p:extLst>
      <p:ext uri="{BB962C8B-B14F-4D97-AF65-F5344CB8AC3E}">
        <p14:creationId xmlns:p14="http://schemas.microsoft.com/office/powerpoint/2010/main" val="7869885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endParaRPr lang="fr-FR"/>
          </a:p>
        </p:txBody>
      </p:sp>
      <p:sp>
        <p:nvSpPr>
          <p:cNvPr id="6" name="Espace réservé du texte 5"/>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11</a:t>
            </a:fld>
            <a:endParaRPr lang="fr-FR" dirty="0"/>
          </a:p>
        </p:txBody>
      </p:sp>
    </p:spTree>
    <p:extLst>
      <p:ext uri="{BB962C8B-B14F-4D97-AF65-F5344CB8AC3E}">
        <p14:creationId xmlns:p14="http://schemas.microsoft.com/office/powerpoint/2010/main" val="3383750913"/>
      </p:ext>
    </p:extLst>
  </p:cSld>
  <p:clrMapOvr>
    <a:masterClrMapping/>
  </p:clrMapOvr>
  <p:timing>
    <p:tnLst>
      <p:par>
        <p:cTn id="1" dur="indefinite" restart="never" nodeType="tmRoot"/>
      </p:par>
    </p:tnLst>
  </p:timing>
</p:sld>
</file>

<file path=ppt/theme/theme1.xml><?xml version="1.0" encoding="utf-8"?>
<a:theme xmlns:a="http://schemas.openxmlformats.org/drawingml/2006/main" name="ecosia.SC.v.0.01.2003">
  <a:themeElements>
    <a:clrScheme name="Personnalisé 2">
      <a:dk1>
        <a:sysClr val="windowText" lastClr="000000"/>
      </a:dk1>
      <a:lt1>
        <a:sysClr val="window" lastClr="FFFFFF"/>
      </a:lt1>
      <a:dk2>
        <a:srgbClr val="1F497D"/>
      </a:dk2>
      <a:lt2>
        <a:srgbClr val="8DB3E2"/>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cosia.SC.v.0.01.2003">
      <a:majorFont>
        <a:latin typeface="Arial Black"/>
        <a:ea typeface=""/>
        <a:cs typeface=""/>
      </a:majorFont>
      <a:minorFont>
        <a:latin typeface="Arial"/>
        <a:ea typeface=""/>
        <a:cs typeface=""/>
      </a:minorFont>
    </a:fontScheme>
    <a:fmtScheme name="Bureau ">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bwMode="auto">
        <a:xfrm>
          <a:off x="0" y="0"/>
          <a:ext cx="1" cy="1"/>
        </a:xfrm>
        <a:custGeom>
          <a:avLst/>
          <a:gdLst/>
          <a:ahLst/>
          <a:cxnLst/>
          <a:rect l="0" t="0" r="0" b="0"/>
          <a:pathLst/>
        </a:custGeom>
        <a:noFill/>
        <a:ln w="12700" cap="flat" cmpd="sng" algn="ctr">
          <a:solidFill>
            <a:srgbClr val="000000"/>
          </a:solidFill>
          <a:prstDash val="solid"/>
          <a:round/>
          <a:headEnd type="none" w="med" len="med"/>
          <a:tailEnd type="triangle" w="med" len="med"/>
        </a:ln>
        <a:effectLst/>
      </a:spPr>
      <a:bodyPr vert="horz" wrap="none" lIns="90000" tIns="46800" rIns="90000" bIns="46800" anchor="ctr" anchorCtr="1" compatLnSpc="1">
        <a:spAutoFit/>
      </a:bodyPr>
      <a:lstStyle>
        <a:defPPr marL="0" marR="0" indent="0" algn="r" defTabSz="914400" rtl="0" eaLnBrk="1" fontAlgn="base" latinLnBrk="0" hangingPunct="1">
          <a:lnSpc>
            <a:spcPct val="100000"/>
          </a:lnSpc>
          <a:spcBef>
            <a:spcPct val="50000"/>
          </a:spcBef>
          <a:spcAft>
            <a:spcPct val="0"/>
          </a:spcAft>
          <a:buNone/>
          <a:tabLst/>
          <a:defRPr kumimoji="0" lang="en-US" sz="1600" b="1" i="0" u="none" strike="noStrike" baseline="0">
            <a:solidFill>
              <a:schemeClr val="bg1">
                <a:alpha val="100000"/>
              </a:schemeClr>
            </a:solidFill>
            <a:effectLst/>
            <a:latin typeface="Arial"/>
          </a:defRPr>
        </a:defPPr>
      </a:lstStyle>
    </a:spDef>
    <a:lnDef>
      <a:spPr bwMode="auto">
        <a:xfrm>
          <a:off x="0" y="0"/>
          <a:ext cx="1" cy="1"/>
        </a:xfrm>
        <a:custGeom>
          <a:avLst/>
          <a:gdLst/>
          <a:ahLst/>
          <a:cxnLst/>
          <a:rect l="0" t="0" r="0" b="0"/>
          <a:pathLst/>
        </a:custGeom>
        <a:noFill/>
        <a:ln w="12700" cap="flat" cmpd="sng" algn="ctr">
          <a:solidFill>
            <a:srgbClr val="000000"/>
          </a:solidFill>
          <a:prstDash val="solid"/>
          <a:round/>
          <a:headEnd type="none" w="med" len="med"/>
          <a:tailEnd type="triangle" w="med" len="med"/>
        </a:ln>
        <a:effectLst/>
      </a:spPr>
      <a:bodyPr vert="horz" wrap="none" lIns="90000" tIns="46800" rIns="90000" bIns="46800" anchor="ctr" anchorCtr="1" compatLnSpc="1">
        <a:spAutoFit/>
      </a:bodyPr>
      <a:lstStyle>
        <a:defPPr marL="0" marR="0" indent="0" algn="r" defTabSz="914400" rtl="0" eaLnBrk="1" fontAlgn="base" latinLnBrk="0" hangingPunct="1">
          <a:lnSpc>
            <a:spcPct val="100000"/>
          </a:lnSpc>
          <a:spcBef>
            <a:spcPct val="50000"/>
          </a:spcBef>
          <a:spcAft>
            <a:spcPct val="0"/>
          </a:spcAft>
          <a:buNone/>
          <a:tabLst/>
          <a:defRPr kumimoji="0" lang="en-US" sz="1600" b="1" i="0" u="none" strike="noStrike" baseline="0">
            <a:solidFill>
              <a:schemeClr val="bg1">
                <a:alpha val="100000"/>
              </a:schemeClr>
            </a:solidFill>
            <a:effectLst/>
            <a:latin typeface="Arial"/>
          </a:defRPr>
        </a:defPPr>
      </a:lstStyle>
    </a:lnDef>
  </a:objectDefaults>
  <a:extraClrSchemeLst>
    <a:extraClrScheme>
      <a:clrScheme name="ecosia.SC.v.0.01.2003 1">
        <a:dk1>
          <a:srgbClr val="000066"/>
        </a:dk1>
        <a:lt1>
          <a:srgbClr val="FFFFEB"/>
        </a:lt1>
        <a:dk2>
          <a:srgbClr val="336699"/>
        </a:dk2>
        <a:lt2>
          <a:srgbClr val="FFFFEB"/>
        </a:lt2>
        <a:accent1>
          <a:srgbClr val="666699"/>
        </a:accent1>
        <a:accent2>
          <a:srgbClr val="99CCFF"/>
        </a:accent2>
        <a:accent3>
          <a:srgbClr val="ADB8CA"/>
        </a:accent3>
        <a:accent4>
          <a:srgbClr val="DADAC9"/>
        </a:accent4>
        <a:accent5>
          <a:srgbClr val="B8B8CA"/>
        </a:accent5>
        <a:accent6>
          <a:srgbClr val="8AB9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ecosia.SC.v.0.01.2003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clrMap bg1="lt1" tx1="dk1" bg2="lt2" tx2="dk2" accent1="accent1" accent2="accent2" accent3="accent3" accent4="accent4" accent5="accent5" accent6="accent6" hlink="hlink" folHlink="folHlink"/>
    </a:extraClrScheme>
    <a:extraClrScheme>
      <a:clrScheme name="ecosia.SC.v.0.01.2003 3">
        <a:dk1>
          <a:srgbClr val="000000"/>
        </a:dk1>
        <a:lt1>
          <a:srgbClr val="FFFFFF"/>
        </a:lt1>
        <a:dk2>
          <a:srgbClr val="000000"/>
        </a:dk2>
        <a:lt2>
          <a:srgbClr val="5F5F5F"/>
        </a:lt2>
        <a:accent1>
          <a:srgbClr val="C0C0C0"/>
        </a:accent1>
        <a:accent2>
          <a:srgbClr val="808080"/>
        </a:accent2>
        <a:accent3>
          <a:srgbClr val="FFFFFF"/>
        </a:accent3>
        <a:accent4>
          <a:srgbClr val="000000"/>
        </a:accent4>
        <a:accent5>
          <a:srgbClr val="DCDCDC"/>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ecosia.SC.v.0.01.2003 4">
        <a:dk1>
          <a:srgbClr val="000000"/>
        </a:dk1>
        <a:lt1>
          <a:srgbClr val="FFFFFF"/>
        </a:lt1>
        <a:dk2>
          <a:srgbClr val="9900CC"/>
        </a:dk2>
        <a:lt2>
          <a:srgbClr val="0033CC"/>
        </a:lt2>
        <a:accent1>
          <a:srgbClr val="FFCC66"/>
        </a:accent1>
        <a:accent2>
          <a:srgbClr val="33CC33"/>
        </a:accent2>
        <a:accent3>
          <a:srgbClr val="FFFFFF"/>
        </a:accent3>
        <a:accent4>
          <a:srgbClr val="000000"/>
        </a:accent4>
        <a:accent5>
          <a:srgbClr val="FFE2B8"/>
        </a:accent5>
        <a:accent6>
          <a:srgbClr val="2DB92D"/>
        </a:accent6>
        <a:hlink>
          <a:srgbClr val="9900CC"/>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ureau ">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ureau ">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F682B7A1AEB5A47B18A6F0AAF5887A7" ma:contentTypeVersion="0" ma:contentTypeDescription="Crée un document." ma:contentTypeScope="" ma:versionID="85d6159bf644aaa09b6f8fa3f27872c9">
  <xsd:schema xmlns:xsd="http://www.w3.org/2001/XMLSchema" xmlns:xs="http://www.w3.org/2001/XMLSchema" xmlns:p="http://schemas.microsoft.com/office/2006/metadata/properties" targetNamespace="http://schemas.microsoft.com/office/2006/metadata/properties" ma:root="true" ma:fieldsID="efe331b061e72866024fe28ebad680d1">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B9B3B61-56A5-4574-842F-73ABA5E45453}"/>
</file>

<file path=customXml/itemProps2.xml><?xml version="1.0" encoding="utf-8"?>
<ds:datastoreItem xmlns:ds="http://schemas.openxmlformats.org/officeDocument/2006/customXml" ds:itemID="{8DC1F188-9132-4920-8C07-FFF0C087404D}"/>
</file>

<file path=customXml/itemProps3.xml><?xml version="1.0" encoding="utf-8"?>
<ds:datastoreItem xmlns:ds="http://schemas.openxmlformats.org/officeDocument/2006/customXml" ds:itemID="{C21B1FD0-5C03-4B49-95A6-8E26E17B7DAE}"/>
</file>

<file path=docProps/app.xml><?xml version="1.0" encoding="utf-8"?>
<Properties xmlns="http://schemas.openxmlformats.org/officeDocument/2006/extended-properties" xmlns:vt="http://schemas.openxmlformats.org/officeDocument/2006/docPropsVTypes">
  <Template/>
  <TotalTime>18680</TotalTime>
  <Words>489</Words>
  <Application>Microsoft Office PowerPoint</Application>
  <PresentationFormat>Affichage à l'écran (4:3)</PresentationFormat>
  <Paragraphs>63</Paragraphs>
  <Slides>11</Slides>
  <Notes>1</Notes>
  <HiddenSlides>0</HiddenSlides>
  <MMClips>0</MMClips>
  <ScaleCrop>false</ScaleCrop>
  <HeadingPairs>
    <vt:vector size="4" baseType="variant">
      <vt:variant>
        <vt:lpstr>Thème</vt:lpstr>
      </vt:variant>
      <vt:variant>
        <vt:i4>1</vt:i4>
      </vt:variant>
      <vt:variant>
        <vt:lpstr>Titres des diapositives</vt:lpstr>
      </vt:variant>
      <vt:variant>
        <vt:i4>11</vt:i4>
      </vt:variant>
    </vt:vector>
  </HeadingPairs>
  <TitlesOfParts>
    <vt:vector size="12" baseType="lpstr">
      <vt:lpstr>ecosia.SC.v.0.01.2003</vt:lpstr>
      <vt:lpstr>Configuration de SharePoint Server</vt:lpstr>
      <vt:lpstr>Application de service de profil utilisateur</vt:lpstr>
      <vt:lpstr>L’application de service de profil utilisateur </vt:lpstr>
      <vt:lpstr>Pré requis pour l’installation du service</vt:lpstr>
      <vt:lpstr>Gestion des licences</vt:lpstr>
      <vt:lpstr>Quels sont les Licences SharePoint +++</vt:lpstr>
      <vt:lpstr>Warning pour SPF</vt:lpstr>
      <vt:lpstr>Principe des licences Serveurs</vt:lpstr>
      <vt:lpstr>Principes des licences Clients ,,,</vt:lpstr>
      <vt:lpstr>Licence SharePoint pour usage Internet</vt:lpstr>
      <vt:lpstr>Présentation PowerPoint</vt:lpstr>
    </vt:vector>
  </TitlesOfParts>
  <Company>ECOSIA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Collection de sites</dc:title>
  <dc:subject>MOSS</dc:subject>
  <dc:creator>Partouche David</dc:creator>
  <cp:lastModifiedBy>PARTOUCHE DAVID</cp:lastModifiedBy>
  <cp:revision>204</cp:revision>
  <cp:lastPrinted>1601-01-01T00:00:00Z</cp:lastPrinted>
  <dcterms:created xsi:type="dcterms:W3CDTF">2003-11-25T08:39:33Z</dcterms:created>
  <dcterms:modified xsi:type="dcterms:W3CDTF">2013-02-20T15:23:19Z</dcterms:modified>
  <cp:category>Support de cours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0x010100FF682B7A1AEB5A47B18A6F0AAF5887A7</vt:lpwstr>
  </property>
</Properties>
</file>